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57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5143500" type="screen16x9"/>
  <p:notesSz cx="6858000" cy="9144000"/>
  <p:embeddedFontLst>
    <p:embeddedFont>
      <p:font typeface="Georgia" pitchFamily="18" charset="0"/>
      <p:regular r:id="rId10"/>
      <p:bold r:id="rId11"/>
      <p:italic r:id="rId12"/>
      <p:boldItalic r:id="rId13"/>
    </p:embeddedFont>
    <p:embeddedFont>
      <p:font typeface="Roboto Slab" charset="0"/>
      <p:regular r:id="rId14"/>
      <p:bold r:id="rId15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30469C5E-40EA-4658-8156-D049D61B1832}">
  <a:tblStyle styleId="{30469C5E-40EA-4658-8156-D049D61B1832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25" d="100"/>
          <a:sy n="125" d="100"/>
        </p:scale>
        <p:origin x="-1140" y="-37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4.fntdata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3.fntdata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2.fntdata"/><Relationship Id="rId5" Type="http://schemas.openxmlformats.org/officeDocument/2006/relationships/slide" Target="slides/slide4.xml"/><Relationship Id="rId15" Type="http://schemas.openxmlformats.org/officeDocument/2006/relationships/font" Target="fonts/font6.fntdata"/><Relationship Id="rId10" Type="http://schemas.openxmlformats.org/officeDocument/2006/relationships/font" Target="fonts/font1.fntdata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font" Target="fonts/font5.fntdata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line3D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а</c:v>
                </c:pt>
              </c:strCache>
            </c:strRef>
          </c:tx>
          <c:cat>
            <c:numRef>
              <c:f>Лист1!$A$2:$A$4</c:f>
              <c:numCache>
                <c:formatCode>General</c:formatCode>
                <c:ptCount val="3"/>
                <c:pt idx="0">
                  <c:v>1</c:v>
                </c:pt>
                <c:pt idx="1">
                  <c:v>2</c:v>
                </c:pt>
                <c:pt idx="2">
                  <c:v>3</c:v>
                </c:pt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</c:v>
                </c:pt>
                <c:pt idx="1">
                  <c:v>2</c:v>
                </c:pt>
                <c:pt idx="2">
                  <c:v>3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б</c:v>
                </c:pt>
              </c:strCache>
            </c:strRef>
          </c:tx>
          <c:cat>
            <c:numRef>
              <c:f>Лист1!$A$2:$A$4</c:f>
              <c:numCache>
                <c:formatCode>General</c:formatCode>
                <c:ptCount val="3"/>
                <c:pt idx="0">
                  <c:v>1</c:v>
                </c:pt>
                <c:pt idx="1">
                  <c:v>2</c:v>
                </c:pt>
                <c:pt idx="2">
                  <c:v>3</c:v>
                </c:pt>
              </c:numCache>
            </c:num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2</c:v>
                </c:pt>
                <c:pt idx="1">
                  <c:v>4</c:v>
                </c:pt>
                <c:pt idx="2">
                  <c:v>1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в</c:v>
                </c:pt>
              </c:strCache>
            </c:strRef>
          </c:tx>
          <c:cat>
            <c:numRef>
              <c:f>Лист1!$A$2:$A$4</c:f>
              <c:numCache>
                <c:formatCode>General</c:formatCode>
                <c:ptCount val="3"/>
                <c:pt idx="0">
                  <c:v>1</c:v>
                </c:pt>
                <c:pt idx="1">
                  <c:v>2</c:v>
                </c:pt>
                <c:pt idx="2">
                  <c:v>3</c:v>
                </c:pt>
              </c:numCache>
            </c:numRef>
          </c:cat>
          <c:val>
            <c:numRef>
              <c:f>Лист1!$D$2:$D$4</c:f>
              <c:numCache>
                <c:formatCode>General</c:formatCode>
                <c:ptCount val="3"/>
                <c:pt idx="0">
                  <c:v>3</c:v>
                </c:pt>
                <c:pt idx="1">
                  <c:v>2</c:v>
                </c:pt>
                <c:pt idx="2">
                  <c:v>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55877376"/>
        <c:axId val="455879680"/>
        <c:axId val="228351488"/>
      </c:line3DChart>
      <c:catAx>
        <c:axId val="4558773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455879680"/>
        <c:crosses val="autoZero"/>
        <c:auto val="1"/>
        <c:lblAlgn val="ctr"/>
        <c:lblOffset val="100"/>
        <c:noMultiLvlLbl val="0"/>
      </c:catAx>
      <c:valAx>
        <c:axId val="45587968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55877376"/>
        <c:crosses val="autoZero"/>
        <c:crossBetween val="between"/>
      </c:valAx>
      <c:serAx>
        <c:axId val="228351488"/>
        <c:scaling>
          <c:orientation val="minMax"/>
        </c:scaling>
        <c:delete val="0"/>
        <c:axPos val="b"/>
        <c:majorTickMark val="out"/>
        <c:minorTickMark val="none"/>
        <c:tickLblPos val="nextTo"/>
        <c:crossAx val="455879680"/>
        <c:crosses val="autoZero"/>
      </c:ser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600"/>
      </a:pPr>
      <a:endParaRPr lang="ru-RU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3F5BAE6-68A9-4BDF-9F76-CD4EA1F84AF2}" type="doc">
      <dgm:prSet loTypeId="urn:microsoft.com/office/officeart/2009/3/layout/RandomtoResultProcess" loCatId="process" qsTypeId="urn:microsoft.com/office/officeart/2005/8/quickstyle/3d2" qsCatId="3D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CF28FBDA-5AF5-43FA-966E-5B31CAE55B7E}">
      <dgm:prSet phldrT="[Текст]" custT="1"/>
      <dgm:spPr/>
      <dgm:t>
        <a:bodyPr/>
        <a:lstStyle/>
        <a:p>
          <a:r>
            <a:rPr lang="ru-RU" sz="1600" dirty="0" smtClean="0"/>
            <a:t>1</a:t>
          </a:r>
          <a:endParaRPr lang="ru-RU" sz="1600" dirty="0"/>
        </a:p>
      </dgm:t>
    </dgm:pt>
    <dgm:pt modelId="{17AB70F2-B9CA-45F7-9DA3-386FEB196FC0}" type="parTrans" cxnId="{8885C3D6-BCC3-451B-99B2-16759F62F8A1}">
      <dgm:prSet/>
      <dgm:spPr/>
      <dgm:t>
        <a:bodyPr/>
        <a:lstStyle/>
        <a:p>
          <a:endParaRPr lang="ru-RU" sz="1600"/>
        </a:p>
      </dgm:t>
    </dgm:pt>
    <dgm:pt modelId="{1F8ADA44-D25B-4E56-8965-340D001A4A2E}" type="sibTrans" cxnId="{8885C3D6-BCC3-451B-99B2-16759F62F8A1}">
      <dgm:prSet/>
      <dgm:spPr/>
      <dgm:t>
        <a:bodyPr/>
        <a:lstStyle/>
        <a:p>
          <a:endParaRPr lang="ru-RU" sz="1600"/>
        </a:p>
      </dgm:t>
    </dgm:pt>
    <dgm:pt modelId="{2E913EAD-5042-492D-BFC7-3E28BB1BA660}">
      <dgm:prSet phldrT="[Текст]" custT="1"/>
      <dgm:spPr/>
      <dgm:t>
        <a:bodyPr/>
        <a:lstStyle/>
        <a:p>
          <a:r>
            <a:rPr lang="ru-RU" sz="1600" dirty="0" smtClean="0"/>
            <a:t>1</a:t>
          </a:r>
          <a:endParaRPr lang="ru-RU" sz="1600" dirty="0"/>
        </a:p>
      </dgm:t>
    </dgm:pt>
    <dgm:pt modelId="{F1ACBA43-E978-4378-AB97-EB75CB047AB0}" type="parTrans" cxnId="{BE964957-C4A2-4B71-84F7-973591780143}">
      <dgm:prSet/>
      <dgm:spPr/>
      <dgm:t>
        <a:bodyPr/>
        <a:lstStyle/>
        <a:p>
          <a:endParaRPr lang="ru-RU" sz="1600"/>
        </a:p>
      </dgm:t>
    </dgm:pt>
    <dgm:pt modelId="{AF6AE18B-7AED-4088-AF69-5C4F8B8A1B89}" type="sibTrans" cxnId="{BE964957-C4A2-4B71-84F7-973591780143}">
      <dgm:prSet/>
      <dgm:spPr/>
      <dgm:t>
        <a:bodyPr/>
        <a:lstStyle/>
        <a:p>
          <a:endParaRPr lang="ru-RU" sz="1600"/>
        </a:p>
      </dgm:t>
    </dgm:pt>
    <dgm:pt modelId="{27DA6985-1DB8-47FA-8388-FC4E6B5F3096}">
      <dgm:prSet phldrT="[Текст]" custT="1"/>
      <dgm:spPr/>
      <dgm:t>
        <a:bodyPr/>
        <a:lstStyle/>
        <a:p>
          <a:r>
            <a:rPr lang="ru-RU" sz="1600" dirty="0" smtClean="0"/>
            <a:t>2</a:t>
          </a:r>
          <a:endParaRPr lang="ru-RU" sz="1600" dirty="0"/>
        </a:p>
      </dgm:t>
    </dgm:pt>
    <dgm:pt modelId="{E9875233-D679-413F-904D-D6F2B5E463B0}" type="parTrans" cxnId="{06BF5819-DD22-481A-ADCF-875E98E97C8F}">
      <dgm:prSet/>
      <dgm:spPr/>
      <dgm:t>
        <a:bodyPr/>
        <a:lstStyle/>
        <a:p>
          <a:endParaRPr lang="ru-RU" sz="1600"/>
        </a:p>
      </dgm:t>
    </dgm:pt>
    <dgm:pt modelId="{9F4F003F-C30E-4271-A494-9F34D26BC03D}" type="sibTrans" cxnId="{06BF5819-DD22-481A-ADCF-875E98E97C8F}">
      <dgm:prSet/>
      <dgm:spPr/>
      <dgm:t>
        <a:bodyPr/>
        <a:lstStyle/>
        <a:p>
          <a:endParaRPr lang="ru-RU" sz="1600"/>
        </a:p>
      </dgm:t>
    </dgm:pt>
    <dgm:pt modelId="{E1C0F388-450A-4E5A-BEFC-B6170E7A6C6D}">
      <dgm:prSet phldrT="[Текст]" custT="1"/>
      <dgm:spPr/>
      <dgm:t>
        <a:bodyPr/>
        <a:lstStyle/>
        <a:p>
          <a:r>
            <a:rPr lang="ru-RU" sz="1600" dirty="0" smtClean="0"/>
            <a:t>2</a:t>
          </a:r>
          <a:endParaRPr lang="ru-RU" sz="1600" dirty="0"/>
        </a:p>
      </dgm:t>
    </dgm:pt>
    <dgm:pt modelId="{38146003-82BA-4684-96ED-4BCC8920D823}" type="parTrans" cxnId="{19AB9A18-AD94-4AF0-BBE5-C992A5E5C9A1}">
      <dgm:prSet/>
      <dgm:spPr/>
      <dgm:t>
        <a:bodyPr/>
        <a:lstStyle/>
        <a:p>
          <a:endParaRPr lang="ru-RU" sz="1600"/>
        </a:p>
      </dgm:t>
    </dgm:pt>
    <dgm:pt modelId="{3FA7679F-21B6-4366-8A7F-4AE566DB30FA}" type="sibTrans" cxnId="{19AB9A18-AD94-4AF0-BBE5-C992A5E5C9A1}">
      <dgm:prSet/>
      <dgm:spPr/>
      <dgm:t>
        <a:bodyPr/>
        <a:lstStyle/>
        <a:p>
          <a:endParaRPr lang="ru-RU" sz="1600"/>
        </a:p>
      </dgm:t>
    </dgm:pt>
    <dgm:pt modelId="{D965E579-A031-440F-BCFF-5FDFA33D9905}" type="pres">
      <dgm:prSet presAssocID="{93F5BAE6-68A9-4BDF-9F76-CD4EA1F84AF2}" presName="Name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BA98D426-330E-4973-B881-A94C42DF8A31}" type="pres">
      <dgm:prSet presAssocID="{CF28FBDA-5AF5-43FA-966E-5B31CAE55B7E}" presName="chaos" presStyleCnt="0"/>
      <dgm:spPr/>
    </dgm:pt>
    <dgm:pt modelId="{1ACFDF0A-1747-4625-8F77-C963F50A13C5}" type="pres">
      <dgm:prSet presAssocID="{CF28FBDA-5AF5-43FA-966E-5B31CAE55B7E}" presName="parTx1" presStyleLbl="revTx" presStyleIdx="0" presStyleCnt="3"/>
      <dgm:spPr/>
      <dgm:t>
        <a:bodyPr/>
        <a:lstStyle/>
        <a:p>
          <a:endParaRPr lang="ru-RU"/>
        </a:p>
      </dgm:t>
    </dgm:pt>
    <dgm:pt modelId="{96BF642E-DCDE-4DE2-B002-A3ACA706EBA2}" type="pres">
      <dgm:prSet presAssocID="{CF28FBDA-5AF5-43FA-966E-5B31CAE55B7E}" presName="desTx1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4D185DB-DFD3-4ABD-8A86-3376697497C4}" type="pres">
      <dgm:prSet presAssocID="{CF28FBDA-5AF5-43FA-966E-5B31CAE55B7E}" presName="c1" presStyleLbl="node1" presStyleIdx="0" presStyleCnt="19"/>
      <dgm:spPr/>
    </dgm:pt>
    <dgm:pt modelId="{02B242B5-33AD-4C01-B602-79BFBE35523D}" type="pres">
      <dgm:prSet presAssocID="{CF28FBDA-5AF5-43FA-966E-5B31CAE55B7E}" presName="c2" presStyleLbl="node1" presStyleIdx="1" presStyleCnt="19"/>
      <dgm:spPr/>
    </dgm:pt>
    <dgm:pt modelId="{CC53776B-F097-4525-9062-30A802BE0176}" type="pres">
      <dgm:prSet presAssocID="{CF28FBDA-5AF5-43FA-966E-5B31CAE55B7E}" presName="c3" presStyleLbl="node1" presStyleIdx="2" presStyleCnt="19"/>
      <dgm:spPr/>
    </dgm:pt>
    <dgm:pt modelId="{A80F86BA-A803-42C6-A445-C44D04D686B6}" type="pres">
      <dgm:prSet presAssocID="{CF28FBDA-5AF5-43FA-966E-5B31CAE55B7E}" presName="c4" presStyleLbl="node1" presStyleIdx="3" presStyleCnt="19"/>
      <dgm:spPr/>
    </dgm:pt>
    <dgm:pt modelId="{F950288F-1884-4FAB-A267-D918E19ABBD2}" type="pres">
      <dgm:prSet presAssocID="{CF28FBDA-5AF5-43FA-966E-5B31CAE55B7E}" presName="c5" presStyleLbl="node1" presStyleIdx="4" presStyleCnt="19"/>
      <dgm:spPr/>
    </dgm:pt>
    <dgm:pt modelId="{1B186F52-9BCC-4A82-BF1C-92475F8DD466}" type="pres">
      <dgm:prSet presAssocID="{CF28FBDA-5AF5-43FA-966E-5B31CAE55B7E}" presName="c6" presStyleLbl="node1" presStyleIdx="5" presStyleCnt="19"/>
      <dgm:spPr/>
    </dgm:pt>
    <dgm:pt modelId="{6E786EDC-2D3D-4C93-9A2F-22B6F88F6847}" type="pres">
      <dgm:prSet presAssocID="{CF28FBDA-5AF5-43FA-966E-5B31CAE55B7E}" presName="c7" presStyleLbl="node1" presStyleIdx="6" presStyleCnt="19"/>
      <dgm:spPr/>
    </dgm:pt>
    <dgm:pt modelId="{6CD21A7E-83C7-4941-97D8-B596CD4A4C02}" type="pres">
      <dgm:prSet presAssocID="{CF28FBDA-5AF5-43FA-966E-5B31CAE55B7E}" presName="c8" presStyleLbl="node1" presStyleIdx="7" presStyleCnt="19"/>
      <dgm:spPr/>
    </dgm:pt>
    <dgm:pt modelId="{BEC17E1C-661E-400B-B847-8E6D1655945D}" type="pres">
      <dgm:prSet presAssocID="{CF28FBDA-5AF5-43FA-966E-5B31CAE55B7E}" presName="c9" presStyleLbl="node1" presStyleIdx="8" presStyleCnt="19"/>
      <dgm:spPr/>
    </dgm:pt>
    <dgm:pt modelId="{5E5879CF-69AD-4E4E-A650-152E6BE38491}" type="pres">
      <dgm:prSet presAssocID="{CF28FBDA-5AF5-43FA-966E-5B31CAE55B7E}" presName="c10" presStyleLbl="node1" presStyleIdx="9" presStyleCnt="19"/>
      <dgm:spPr/>
    </dgm:pt>
    <dgm:pt modelId="{6E0FC21B-EA2F-47D0-BC4C-99E56A320A4E}" type="pres">
      <dgm:prSet presAssocID="{CF28FBDA-5AF5-43FA-966E-5B31CAE55B7E}" presName="c11" presStyleLbl="node1" presStyleIdx="10" presStyleCnt="19"/>
      <dgm:spPr/>
    </dgm:pt>
    <dgm:pt modelId="{3B306FE4-60B6-49EA-8FDD-E1BC6A4266F2}" type="pres">
      <dgm:prSet presAssocID="{CF28FBDA-5AF5-43FA-966E-5B31CAE55B7E}" presName="c12" presStyleLbl="node1" presStyleIdx="11" presStyleCnt="19"/>
      <dgm:spPr/>
    </dgm:pt>
    <dgm:pt modelId="{2601A145-15D0-463F-B02B-8110CC7DEB7C}" type="pres">
      <dgm:prSet presAssocID="{CF28FBDA-5AF5-43FA-966E-5B31CAE55B7E}" presName="c13" presStyleLbl="node1" presStyleIdx="12" presStyleCnt="19"/>
      <dgm:spPr/>
    </dgm:pt>
    <dgm:pt modelId="{E4E5CB5B-8568-4590-A300-8C8D460CDDE2}" type="pres">
      <dgm:prSet presAssocID="{CF28FBDA-5AF5-43FA-966E-5B31CAE55B7E}" presName="c14" presStyleLbl="node1" presStyleIdx="13" presStyleCnt="19"/>
      <dgm:spPr/>
    </dgm:pt>
    <dgm:pt modelId="{EB9992F7-A796-47D8-B095-7C23BE2AE760}" type="pres">
      <dgm:prSet presAssocID="{CF28FBDA-5AF5-43FA-966E-5B31CAE55B7E}" presName="c15" presStyleLbl="node1" presStyleIdx="14" presStyleCnt="19"/>
      <dgm:spPr/>
    </dgm:pt>
    <dgm:pt modelId="{85F045CE-C4CA-4E36-AF8D-015A643F2601}" type="pres">
      <dgm:prSet presAssocID="{CF28FBDA-5AF5-43FA-966E-5B31CAE55B7E}" presName="c16" presStyleLbl="node1" presStyleIdx="15" presStyleCnt="19"/>
      <dgm:spPr/>
    </dgm:pt>
    <dgm:pt modelId="{7633771F-540D-4A3C-9893-CD4F0A741042}" type="pres">
      <dgm:prSet presAssocID="{CF28FBDA-5AF5-43FA-966E-5B31CAE55B7E}" presName="c17" presStyleLbl="node1" presStyleIdx="16" presStyleCnt="19"/>
      <dgm:spPr/>
    </dgm:pt>
    <dgm:pt modelId="{F940FDFF-C6BC-4203-BFBB-9B59BF9D1F70}" type="pres">
      <dgm:prSet presAssocID="{CF28FBDA-5AF5-43FA-966E-5B31CAE55B7E}" presName="c18" presStyleLbl="node1" presStyleIdx="17" presStyleCnt="19"/>
      <dgm:spPr/>
    </dgm:pt>
    <dgm:pt modelId="{A83719E9-E65A-4F37-A4B2-B8BA602FA6CB}" type="pres">
      <dgm:prSet presAssocID="{1F8ADA44-D25B-4E56-8965-340D001A4A2E}" presName="chevronComposite1" presStyleCnt="0"/>
      <dgm:spPr/>
    </dgm:pt>
    <dgm:pt modelId="{1EB6126F-2E63-47E8-90D1-2D374E67CD1C}" type="pres">
      <dgm:prSet presAssocID="{1F8ADA44-D25B-4E56-8965-340D001A4A2E}" presName="chevron1" presStyleLbl="sibTrans2D1" presStyleIdx="0" presStyleCnt="2"/>
      <dgm:spPr/>
    </dgm:pt>
    <dgm:pt modelId="{40A4AD10-CC30-411C-A848-AEF078869A9F}" type="pres">
      <dgm:prSet presAssocID="{1F8ADA44-D25B-4E56-8965-340D001A4A2E}" presName="spChevron1" presStyleCnt="0"/>
      <dgm:spPr/>
    </dgm:pt>
    <dgm:pt modelId="{952B6944-AF28-4E57-9D7A-548B149D364B}" type="pres">
      <dgm:prSet presAssocID="{1F8ADA44-D25B-4E56-8965-340D001A4A2E}" presName="overlap" presStyleCnt="0"/>
      <dgm:spPr/>
    </dgm:pt>
    <dgm:pt modelId="{E7EE6C6F-0120-4F1B-BBCB-68CD46101127}" type="pres">
      <dgm:prSet presAssocID="{1F8ADA44-D25B-4E56-8965-340D001A4A2E}" presName="chevronComposite2" presStyleCnt="0"/>
      <dgm:spPr/>
    </dgm:pt>
    <dgm:pt modelId="{293DA854-B2FA-4BC0-A832-D7F9920A540E}" type="pres">
      <dgm:prSet presAssocID="{1F8ADA44-D25B-4E56-8965-340D001A4A2E}" presName="chevron2" presStyleLbl="sibTrans2D1" presStyleIdx="1" presStyleCnt="2"/>
      <dgm:spPr/>
    </dgm:pt>
    <dgm:pt modelId="{9F9B0DE7-9766-4134-A51D-AD63591B98FB}" type="pres">
      <dgm:prSet presAssocID="{1F8ADA44-D25B-4E56-8965-340D001A4A2E}" presName="spChevron2" presStyleCnt="0"/>
      <dgm:spPr/>
    </dgm:pt>
    <dgm:pt modelId="{D06B3448-DED6-4E57-BA1B-3CFD6D0A829B}" type="pres">
      <dgm:prSet presAssocID="{27DA6985-1DB8-47FA-8388-FC4E6B5F3096}" presName="last" presStyleCnt="0"/>
      <dgm:spPr/>
    </dgm:pt>
    <dgm:pt modelId="{11414607-E539-469A-BA70-7304BE1118F9}" type="pres">
      <dgm:prSet presAssocID="{27DA6985-1DB8-47FA-8388-FC4E6B5F3096}" presName="circleTx" presStyleLbl="node1" presStyleIdx="18" presStyleCnt="19"/>
      <dgm:spPr/>
      <dgm:t>
        <a:bodyPr/>
        <a:lstStyle/>
        <a:p>
          <a:endParaRPr lang="ru-RU"/>
        </a:p>
      </dgm:t>
    </dgm:pt>
    <dgm:pt modelId="{D0FB6E57-6F0D-4EAA-AE73-ED06E9CF712E}" type="pres">
      <dgm:prSet presAssocID="{27DA6985-1DB8-47FA-8388-FC4E6B5F3096}" presName="desTxN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C50BF86-C7A7-444F-8078-3E208DA05AD6}" type="pres">
      <dgm:prSet presAssocID="{27DA6985-1DB8-47FA-8388-FC4E6B5F3096}" presName="spN" presStyleCnt="0"/>
      <dgm:spPr/>
    </dgm:pt>
  </dgm:ptLst>
  <dgm:cxnLst>
    <dgm:cxn modelId="{19AB9A18-AD94-4AF0-BBE5-C992A5E5C9A1}" srcId="{27DA6985-1DB8-47FA-8388-FC4E6B5F3096}" destId="{E1C0F388-450A-4E5A-BEFC-B6170E7A6C6D}" srcOrd="0" destOrd="0" parTransId="{38146003-82BA-4684-96ED-4BCC8920D823}" sibTransId="{3FA7679F-21B6-4366-8A7F-4AE566DB30FA}"/>
    <dgm:cxn modelId="{A3F5A801-D94B-478D-829D-42E206C51F4F}" type="presOf" srcId="{27DA6985-1DB8-47FA-8388-FC4E6B5F3096}" destId="{11414607-E539-469A-BA70-7304BE1118F9}" srcOrd="0" destOrd="0" presId="urn:microsoft.com/office/officeart/2009/3/layout/RandomtoResultProcess"/>
    <dgm:cxn modelId="{0919015F-5355-480F-9600-5A31023D4463}" type="presOf" srcId="{2E913EAD-5042-492D-BFC7-3E28BB1BA660}" destId="{96BF642E-DCDE-4DE2-B002-A3ACA706EBA2}" srcOrd="0" destOrd="0" presId="urn:microsoft.com/office/officeart/2009/3/layout/RandomtoResultProcess"/>
    <dgm:cxn modelId="{D86BD4D6-C93D-484B-9C53-447F25BDD669}" type="presOf" srcId="{93F5BAE6-68A9-4BDF-9F76-CD4EA1F84AF2}" destId="{D965E579-A031-440F-BCFF-5FDFA33D9905}" srcOrd="0" destOrd="0" presId="urn:microsoft.com/office/officeart/2009/3/layout/RandomtoResultProcess"/>
    <dgm:cxn modelId="{473A3474-B44C-4C77-BED9-FCE17D5FC947}" type="presOf" srcId="{E1C0F388-450A-4E5A-BEFC-B6170E7A6C6D}" destId="{D0FB6E57-6F0D-4EAA-AE73-ED06E9CF712E}" srcOrd="0" destOrd="0" presId="urn:microsoft.com/office/officeart/2009/3/layout/RandomtoResultProcess"/>
    <dgm:cxn modelId="{06BF5819-DD22-481A-ADCF-875E98E97C8F}" srcId="{93F5BAE6-68A9-4BDF-9F76-CD4EA1F84AF2}" destId="{27DA6985-1DB8-47FA-8388-FC4E6B5F3096}" srcOrd="1" destOrd="0" parTransId="{E9875233-D679-413F-904D-D6F2B5E463B0}" sibTransId="{9F4F003F-C30E-4271-A494-9F34D26BC03D}"/>
    <dgm:cxn modelId="{AEE9B243-6682-40D1-8525-C84C7076A3D5}" type="presOf" srcId="{CF28FBDA-5AF5-43FA-966E-5B31CAE55B7E}" destId="{1ACFDF0A-1747-4625-8F77-C963F50A13C5}" srcOrd="0" destOrd="0" presId="urn:microsoft.com/office/officeart/2009/3/layout/RandomtoResultProcess"/>
    <dgm:cxn modelId="{8885C3D6-BCC3-451B-99B2-16759F62F8A1}" srcId="{93F5BAE6-68A9-4BDF-9F76-CD4EA1F84AF2}" destId="{CF28FBDA-5AF5-43FA-966E-5B31CAE55B7E}" srcOrd="0" destOrd="0" parTransId="{17AB70F2-B9CA-45F7-9DA3-386FEB196FC0}" sibTransId="{1F8ADA44-D25B-4E56-8965-340D001A4A2E}"/>
    <dgm:cxn modelId="{BE964957-C4A2-4B71-84F7-973591780143}" srcId="{CF28FBDA-5AF5-43FA-966E-5B31CAE55B7E}" destId="{2E913EAD-5042-492D-BFC7-3E28BB1BA660}" srcOrd="0" destOrd="0" parTransId="{F1ACBA43-E978-4378-AB97-EB75CB047AB0}" sibTransId="{AF6AE18B-7AED-4088-AF69-5C4F8B8A1B89}"/>
    <dgm:cxn modelId="{33314055-AA26-4294-A387-F1891B523C62}" type="presParOf" srcId="{D965E579-A031-440F-BCFF-5FDFA33D9905}" destId="{BA98D426-330E-4973-B881-A94C42DF8A31}" srcOrd="0" destOrd="0" presId="urn:microsoft.com/office/officeart/2009/3/layout/RandomtoResultProcess"/>
    <dgm:cxn modelId="{196CB0B7-66EB-46AA-8588-41211B16776D}" type="presParOf" srcId="{BA98D426-330E-4973-B881-A94C42DF8A31}" destId="{1ACFDF0A-1747-4625-8F77-C963F50A13C5}" srcOrd="0" destOrd="0" presId="urn:microsoft.com/office/officeart/2009/3/layout/RandomtoResultProcess"/>
    <dgm:cxn modelId="{BA2A82A2-EC46-46AD-B1F2-0DEF3E0869C1}" type="presParOf" srcId="{BA98D426-330E-4973-B881-A94C42DF8A31}" destId="{96BF642E-DCDE-4DE2-B002-A3ACA706EBA2}" srcOrd="1" destOrd="0" presId="urn:microsoft.com/office/officeart/2009/3/layout/RandomtoResultProcess"/>
    <dgm:cxn modelId="{6CA33DDD-B2D7-4ECE-9531-1BC5E9058076}" type="presParOf" srcId="{BA98D426-330E-4973-B881-A94C42DF8A31}" destId="{14D185DB-DFD3-4ABD-8A86-3376697497C4}" srcOrd="2" destOrd="0" presId="urn:microsoft.com/office/officeart/2009/3/layout/RandomtoResultProcess"/>
    <dgm:cxn modelId="{4926C681-EA0C-43B2-95D3-7D7343E2E1E3}" type="presParOf" srcId="{BA98D426-330E-4973-B881-A94C42DF8A31}" destId="{02B242B5-33AD-4C01-B602-79BFBE35523D}" srcOrd="3" destOrd="0" presId="urn:microsoft.com/office/officeart/2009/3/layout/RandomtoResultProcess"/>
    <dgm:cxn modelId="{98BA60ED-9BDB-4CB2-A1BB-622BB03426D6}" type="presParOf" srcId="{BA98D426-330E-4973-B881-A94C42DF8A31}" destId="{CC53776B-F097-4525-9062-30A802BE0176}" srcOrd="4" destOrd="0" presId="urn:microsoft.com/office/officeart/2009/3/layout/RandomtoResultProcess"/>
    <dgm:cxn modelId="{313FDD3A-95B9-4332-AC47-EC49B90588B4}" type="presParOf" srcId="{BA98D426-330E-4973-B881-A94C42DF8A31}" destId="{A80F86BA-A803-42C6-A445-C44D04D686B6}" srcOrd="5" destOrd="0" presId="urn:microsoft.com/office/officeart/2009/3/layout/RandomtoResultProcess"/>
    <dgm:cxn modelId="{F65B18CD-48F8-4AB5-AC9D-ACE83856DF81}" type="presParOf" srcId="{BA98D426-330E-4973-B881-A94C42DF8A31}" destId="{F950288F-1884-4FAB-A267-D918E19ABBD2}" srcOrd="6" destOrd="0" presId="urn:microsoft.com/office/officeart/2009/3/layout/RandomtoResultProcess"/>
    <dgm:cxn modelId="{6FB25FB7-9BD9-4A47-8B9F-AEBEBDB1166A}" type="presParOf" srcId="{BA98D426-330E-4973-B881-A94C42DF8A31}" destId="{1B186F52-9BCC-4A82-BF1C-92475F8DD466}" srcOrd="7" destOrd="0" presId="urn:microsoft.com/office/officeart/2009/3/layout/RandomtoResultProcess"/>
    <dgm:cxn modelId="{9E2982ED-ED18-4CD0-97D3-1C56B3F1D16F}" type="presParOf" srcId="{BA98D426-330E-4973-B881-A94C42DF8A31}" destId="{6E786EDC-2D3D-4C93-9A2F-22B6F88F6847}" srcOrd="8" destOrd="0" presId="urn:microsoft.com/office/officeart/2009/3/layout/RandomtoResultProcess"/>
    <dgm:cxn modelId="{E243B02B-F82C-406E-AC98-3DE2C18BA694}" type="presParOf" srcId="{BA98D426-330E-4973-B881-A94C42DF8A31}" destId="{6CD21A7E-83C7-4941-97D8-B596CD4A4C02}" srcOrd="9" destOrd="0" presId="urn:microsoft.com/office/officeart/2009/3/layout/RandomtoResultProcess"/>
    <dgm:cxn modelId="{CA8624DC-3AD4-43B2-A6AD-16BCC74A6BB6}" type="presParOf" srcId="{BA98D426-330E-4973-B881-A94C42DF8A31}" destId="{BEC17E1C-661E-400B-B847-8E6D1655945D}" srcOrd="10" destOrd="0" presId="urn:microsoft.com/office/officeart/2009/3/layout/RandomtoResultProcess"/>
    <dgm:cxn modelId="{679AF99E-53ED-4B55-BE0F-49CCDF0F7899}" type="presParOf" srcId="{BA98D426-330E-4973-B881-A94C42DF8A31}" destId="{5E5879CF-69AD-4E4E-A650-152E6BE38491}" srcOrd="11" destOrd="0" presId="urn:microsoft.com/office/officeart/2009/3/layout/RandomtoResultProcess"/>
    <dgm:cxn modelId="{4C313F60-888E-4541-96B7-CE78FA4BF1DB}" type="presParOf" srcId="{BA98D426-330E-4973-B881-A94C42DF8A31}" destId="{6E0FC21B-EA2F-47D0-BC4C-99E56A320A4E}" srcOrd="12" destOrd="0" presId="urn:microsoft.com/office/officeart/2009/3/layout/RandomtoResultProcess"/>
    <dgm:cxn modelId="{FDA05C19-EA42-489D-9932-4FA5A580617D}" type="presParOf" srcId="{BA98D426-330E-4973-B881-A94C42DF8A31}" destId="{3B306FE4-60B6-49EA-8FDD-E1BC6A4266F2}" srcOrd="13" destOrd="0" presId="urn:microsoft.com/office/officeart/2009/3/layout/RandomtoResultProcess"/>
    <dgm:cxn modelId="{19D37257-7F4D-4816-8BBD-0D149B6DC89F}" type="presParOf" srcId="{BA98D426-330E-4973-B881-A94C42DF8A31}" destId="{2601A145-15D0-463F-B02B-8110CC7DEB7C}" srcOrd="14" destOrd="0" presId="urn:microsoft.com/office/officeart/2009/3/layout/RandomtoResultProcess"/>
    <dgm:cxn modelId="{7510254F-F1D0-4EF3-9E1A-1EEF4D923838}" type="presParOf" srcId="{BA98D426-330E-4973-B881-A94C42DF8A31}" destId="{E4E5CB5B-8568-4590-A300-8C8D460CDDE2}" srcOrd="15" destOrd="0" presId="urn:microsoft.com/office/officeart/2009/3/layout/RandomtoResultProcess"/>
    <dgm:cxn modelId="{D705AC9E-AEED-40C6-8768-15F7783FD472}" type="presParOf" srcId="{BA98D426-330E-4973-B881-A94C42DF8A31}" destId="{EB9992F7-A796-47D8-B095-7C23BE2AE760}" srcOrd="16" destOrd="0" presId="urn:microsoft.com/office/officeart/2009/3/layout/RandomtoResultProcess"/>
    <dgm:cxn modelId="{6357CEE7-4206-4DB7-A2C8-C356A97F3D3D}" type="presParOf" srcId="{BA98D426-330E-4973-B881-A94C42DF8A31}" destId="{85F045CE-C4CA-4E36-AF8D-015A643F2601}" srcOrd="17" destOrd="0" presId="urn:microsoft.com/office/officeart/2009/3/layout/RandomtoResultProcess"/>
    <dgm:cxn modelId="{E229422D-2107-4441-B2E2-D1C18239798C}" type="presParOf" srcId="{BA98D426-330E-4973-B881-A94C42DF8A31}" destId="{7633771F-540D-4A3C-9893-CD4F0A741042}" srcOrd="18" destOrd="0" presId="urn:microsoft.com/office/officeart/2009/3/layout/RandomtoResultProcess"/>
    <dgm:cxn modelId="{217BD28A-5A34-4D4C-A792-C714550C7ED3}" type="presParOf" srcId="{BA98D426-330E-4973-B881-A94C42DF8A31}" destId="{F940FDFF-C6BC-4203-BFBB-9B59BF9D1F70}" srcOrd="19" destOrd="0" presId="urn:microsoft.com/office/officeart/2009/3/layout/RandomtoResultProcess"/>
    <dgm:cxn modelId="{2DD0E050-3F72-4CD3-8853-B35228B0D8C2}" type="presParOf" srcId="{D965E579-A031-440F-BCFF-5FDFA33D9905}" destId="{A83719E9-E65A-4F37-A4B2-B8BA602FA6CB}" srcOrd="1" destOrd="0" presId="urn:microsoft.com/office/officeart/2009/3/layout/RandomtoResultProcess"/>
    <dgm:cxn modelId="{F9DD7D0E-0DDB-4634-A5C6-D83B2ACE0283}" type="presParOf" srcId="{A83719E9-E65A-4F37-A4B2-B8BA602FA6CB}" destId="{1EB6126F-2E63-47E8-90D1-2D374E67CD1C}" srcOrd="0" destOrd="0" presId="urn:microsoft.com/office/officeart/2009/3/layout/RandomtoResultProcess"/>
    <dgm:cxn modelId="{63D9B6CF-457F-4715-A488-49C214BD6F2B}" type="presParOf" srcId="{A83719E9-E65A-4F37-A4B2-B8BA602FA6CB}" destId="{40A4AD10-CC30-411C-A848-AEF078869A9F}" srcOrd="1" destOrd="0" presId="urn:microsoft.com/office/officeart/2009/3/layout/RandomtoResultProcess"/>
    <dgm:cxn modelId="{71CE9D0E-50F9-4344-BE6D-7CC47059FD1F}" type="presParOf" srcId="{D965E579-A031-440F-BCFF-5FDFA33D9905}" destId="{952B6944-AF28-4E57-9D7A-548B149D364B}" srcOrd="2" destOrd="0" presId="urn:microsoft.com/office/officeart/2009/3/layout/RandomtoResultProcess"/>
    <dgm:cxn modelId="{A60F2D15-2C11-4E37-AEC8-9A83B5257BE3}" type="presParOf" srcId="{D965E579-A031-440F-BCFF-5FDFA33D9905}" destId="{E7EE6C6F-0120-4F1B-BBCB-68CD46101127}" srcOrd="3" destOrd="0" presId="urn:microsoft.com/office/officeart/2009/3/layout/RandomtoResultProcess"/>
    <dgm:cxn modelId="{0652FDC5-A4CC-462F-9D45-8340AC7CCE54}" type="presParOf" srcId="{E7EE6C6F-0120-4F1B-BBCB-68CD46101127}" destId="{293DA854-B2FA-4BC0-A832-D7F9920A540E}" srcOrd="0" destOrd="0" presId="urn:microsoft.com/office/officeart/2009/3/layout/RandomtoResultProcess"/>
    <dgm:cxn modelId="{F2F46ACC-7CC0-42B0-AA74-0651F308D247}" type="presParOf" srcId="{E7EE6C6F-0120-4F1B-BBCB-68CD46101127}" destId="{9F9B0DE7-9766-4134-A51D-AD63591B98FB}" srcOrd="1" destOrd="0" presId="urn:microsoft.com/office/officeart/2009/3/layout/RandomtoResultProcess"/>
    <dgm:cxn modelId="{34810328-D4DB-493E-AAD7-55DBA231111E}" type="presParOf" srcId="{D965E579-A031-440F-BCFF-5FDFA33D9905}" destId="{D06B3448-DED6-4E57-BA1B-3CFD6D0A829B}" srcOrd="4" destOrd="0" presId="urn:microsoft.com/office/officeart/2009/3/layout/RandomtoResultProcess"/>
    <dgm:cxn modelId="{AF7D1F05-BB3D-49EF-909D-164BF094B953}" type="presParOf" srcId="{D06B3448-DED6-4E57-BA1B-3CFD6D0A829B}" destId="{11414607-E539-469A-BA70-7304BE1118F9}" srcOrd="0" destOrd="0" presId="urn:microsoft.com/office/officeart/2009/3/layout/RandomtoResultProcess"/>
    <dgm:cxn modelId="{DBFF8764-CF1A-41EC-A9EA-6B30A511815C}" type="presParOf" srcId="{D06B3448-DED6-4E57-BA1B-3CFD6D0A829B}" destId="{D0FB6E57-6F0D-4EAA-AE73-ED06E9CF712E}" srcOrd="1" destOrd="0" presId="urn:microsoft.com/office/officeart/2009/3/layout/RandomtoResultProcess"/>
    <dgm:cxn modelId="{6B29D6FD-BA4E-4EB9-8398-76C65FBAF144}" type="presParOf" srcId="{D06B3448-DED6-4E57-BA1B-3CFD6D0A829B}" destId="{4C50BF86-C7A7-444F-8078-3E208DA05AD6}" srcOrd="2" destOrd="0" presId="urn:microsoft.com/office/officeart/2009/3/layout/RandomtoResultProcess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4204961-7A25-4542-95C8-9605485992FE}" type="doc">
      <dgm:prSet loTypeId="urn:microsoft.com/office/officeart/2005/8/layout/arrow2" loCatId="process" qsTypeId="urn:microsoft.com/office/officeart/2005/8/quickstyle/3d3" qsCatId="3D" csTypeId="urn:microsoft.com/office/officeart/2005/8/colors/accent1_1" csCatId="accent1" phldr="1"/>
      <dgm:spPr/>
    </dgm:pt>
    <dgm:pt modelId="{28F3E0D3-5780-43AF-9500-1DBDA428F393}">
      <dgm:prSet phldrT="[Текст]" custT="1"/>
      <dgm:spPr/>
      <dgm:t>
        <a:bodyPr/>
        <a:lstStyle/>
        <a:p>
          <a:r>
            <a:rPr lang="ru-RU" sz="1600" dirty="0" smtClean="0"/>
            <a:t>1</a:t>
          </a:r>
          <a:endParaRPr lang="ru-RU" sz="1600" dirty="0"/>
        </a:p>
      </dgm:t>
    </dgm:pt>
    <dgm:pt modelId="{6354005E-0FE0-4DC7-8DBE-6E3837DD1F0D}" type="parTrans" cxnId="{5FBFB91D-FC97-4719-A111-C20706709F82}">
      <dgm:prSet/>
      <dgm:spPr/>
      <dgm:t>
        <a:bodyPr/>
        <a:lstStyle/>
        <a:p>
          <a:endParaRPr lang="ru-RU" sz="1600"/>
        </a:p>
      </dgm:t>
    </dgm:pt>
    <dgm:pt modelId="{73ACF37B-13CD-409C-BC97-6ECDC12F1440}" type="sibTrans" cxnId="{5FBFB91D-FC97-4719-A111-C20706709F82}">
      <dgm:prSet/>
      <dgm:spPr/>
      <dgm:t>
        <a:bodyPr/>
        <a:lstStyle/>
        <a:p>
          <a:endParaRPr lang="ru-RU" sz="1600"/>
        </a:p>
      </dgm:t>
    </dgm:pt>
    <dgm:pt modelId="{F8933AE0-B811-4AFD-86CC-CDFDFECF23BF}">
      <dgm:prSet phldrT="[Текст]" custT="1"/>
      <dgm:spPr/>
      <dgm:t>
        <a:bodyPr/>
        <a:lstStyle/>
        <a:p>
          <a:r>
            <a:rPr lang="ru-RU" sz="1600" dirty="0" smtClean="0"/>
            <a:t>2</a:t>
          </a:r>
          <a:endParaRPr lang="ru-RU" sz="1600" dirty="0"/>
        </a:p>
      </dgm:t>
    </dgm:pt>
    <dgm:pt modelId="{7BD85AE6-64B7-4F17-B11D-BDD2255D1C5A}" type="parTrans" cxnId="{4EC686E0-2F6E-432F-9507-A311F5272738}">
      <dgm:prSet/>
      <dgm:spPr/>
      <dgm:t>
        <a:bodyPr/>
        <a:lstStyle/>
        <a:p>
          <a:endParaRPr lang="ru-RU" sz="1600"/>
        </a:p>
      </dgm:t>
    </dgm:pt>
    <dgm:pt modelId="{95488AA3-4DFC-4B52-AB8C-57E42B8E60A1}" type="sibTrans" cxnId="{4EC686E0-2F6E-432F-9507-A311F5272738}">
      <dgm:prSet/>
      <dgm:spPr/>
      <dgm:t>
        <a:bodyPr/>
        <a:lstStyle/>
        <a:p>
          <a:endParaRPr lang="ru-RU" sz="1600"/>
        </a:p>
      </dgm:t>
    </dgm:pt>
    <dgm:pt modelId="{1E66FA09-FF21-4811-B28A-6E189F13EA04}">
      <dgm:prSet phldrT="[Текст]" custT="1"/>
      <dgm:spPr/>
      <dgm:t>
        <a:bodyPr/>
        <a:lstStyle/>
        <a:p>
          <a:r>
            <a:rPr lang="ru-RU" sz="1600" dirty="0" smtClean="0"/>
            <a:t>3</a:t>
          </a:r>
          <a:endParaRPr lang="ru-RU" sz="1600" dirty="0"/>
        </a:p>
      </dgm:t>
    </dgm:pt>
    <dgm:pt modelId="{740D958E-65B2-461E-948F-37CD7998844C}" type="parTrans" cxnId="{77FFFC51-C3C4-4FE5-AC72-55E586670832}">
      <dgm:prSet/>
      <dgm:spPr/>
      <dgm:t>
        <a:bodyPr/>
        <a:lstStyle/>
        <a:p>
          <a:endParaRPr lang="ru-RU" sz="1600"/>
        </a:p>
      </dgm:t>
    </dgm:pt>
    <dgm:pt modelId="{8813B69B-FA97-4851-BAEB-9F681E447F5A}" type="sibTrans" cxnId="{77FFFC51-C3C4-4FE5-AC72-55E586670832}">
      <dgm:prSet/>
      <dgm:spPr/>
      <dgm:t>
        <a:bodyPr/>
        <a:lstStyle/>
        <a:p>
          <a:endParaRPr lang="ru-RU" sz="1600"/>
        </a:p>
      </dgm:t>
    </dgm:pt>
    <dgm:pt modelId="{3CD86937-F4DD-4AF3-A63D-5AD9CD09D39B}" type="pres">
      <dgm:prSet presAssocID="{64204961-7A25-4542-95C8-9605485992FE}" presName="arrowDiagram" presStyleCnt="0">
        <dgm:presLayoutVars>
          <dgm:chMax val="5"/>
          <dgm:dir/>
          <dgm:resizeHandles val="exact"/>
        </dgm:presLayoutVars>
      </dgm:prSet>
      <dgm:spPr/>
    </dgm:pt>
    <dgm:pt modelId="{8D0424E0-E6BF-4D86-A1C8-6269502618B8}" type="pres">
      <dgm:prSet presAssocID="{64204961-7A25-4542-95C8-9605485992FE}" presName="arrow" presStyleLbl="bgShp" presStyleIdx="0" presStyleCnt="1"/>
      <dgm:spPr/>
    </dgm:pt>
    <dgm:pt modelId="{48AB809B-A72B-4AB7-A1E8-6C1708AECFBF}" type="pres">
      <dgm:prSet presAssocID="{64204961-7A25-4542-95C8-9605485992FE}" presName="arrowDiagram3" presStyleCnt="0"/>
      <dgm:spPr/>
    </dgm:pt>
    <dgm:pt modelId="{974ADA84-E3AA-4F75-AEBB-5077865F3422}" type="pres">
      <dgm:prSet presAssocID="{28F3E0D3-5780-43AF-9500-1DBDA428F393}" presName="bullet3a" presStyleLbl="node1" presStyleIdx="0" presStyleCnt="3"/>
      <dgm:spPr/>
    </dgm:pt>
    <dgm:pt modelId="{C5D8BBC6-DFEF-4514-A737-A75F4D350C4D}" type="pres">
      <dgm:prSet presAssocID="{28F3E0D3-5780-43AF-9500-1DBDA428F393}" presName="textBox3a" presStyleLbl="revTx" presStyleIdx="0" presStyleCnt="3" custLinFactNeighborX="17625" custLinFactNeighborY="1200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88882C1-F035-427A-ABF5-179E228FB4B3}" type="pres">
      <dgm:prSet presAssocID="{F8933AE0-B811-4AFD-86CC-CDFDFECF23BF}" presName="bullet3b" presStyleLbl="node1" presStyleIdx="1" presStyleCnt="3"/>
      <dgm:spPr/>
    </dgm:pt>
    <dgm:pt modelId="{A1455AEC-24FB-4926-B214-28C5C7B47708}" type="pres">
      <dgm:prSet presAssocID="{F8933AE0-B811-4AFD-86CC-CDFDFECF23BF}" presName="textBox3b" presStyleLbl="revTx" presStyleIdx="1" presStyleCnt="3" custAng="10800000" custFlipVert="1" custScaleY="26594" custLinFactNeighborX="13518" custLinFactNeighborY="-1471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BDF7D67-B8FF-4BA0-905B-858A67E02B1C}" type="pres">
      <dgm:prSet presAssocID="{1E66FA09-FF21-4811-B28A-6E189F13EA04}" presName="bullet3c" presStyleLbl="node1" presStyleIdx="2" presStyleCnt="3"/>
      <dgm:spPr/>
    </dgm:pt>
    <dgm:pt modelId="{2CAFF363-3F28-4721-9070-70756C3B478C}" type="pres">
      <dgm:prSet presAssocID="{1E66FA09-FF21-4811-B28A-6E189F13EA04}" presName="textBox3c" presStyleLbl="revTx" presStyleIdx="2" presStyleCnt="3" custScaleY="21380" custLinFactNeighborX="155" custLinFactNeighborY="-1669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EC686E0-2F6E-432F-9507-A311F5272738}" srcId="{64204961-7A25-4542-95C8-9605485992FE}" destId="{F8933AE0-B811-4AFD-86CC-CDFDFECF23BF}" srcOrd="1" destOrd="0" parTransId="{7BD85AE6-64B7-4F17-B11D-BDD2255D1C5A}" sibTransId="{95488AA3-4DFC-4B52-AB8C-57E42B8E60A1}"/>
    <dgm:cxn modelId="{851F533A-F937-4DA7-9554-D59828AF4C71}" type="presOf" srcId="{28F3E0D3-5780-43AF-9500-1DBDA428F393}" destId="{C5D8BBC6-DFEF-4514-A737-A75F4D350C4D}" srcOrd="0" destOrd="0" presId="urn:microsoft.com/office/officeart/2005/8/layout/arrow2"/>
    <dgm:cxn modelId="{77FFFC51-C3C4-4FE5-AC72-55E586670832}" srcId="{64204961-7A25-4542-95C8-9605485992FE}" destId="{1E66FA09-FF21-4811-B28A-6E189F13EA04}" srcOrd="2" destOrd="0" parTransId="{740D958E-65B2-461E-948F-37CD7998844C}" sibTransId="{8813B69B-FA97-4851-BAEB-9F681E447F5A}"/>
    <dgm:cxn modelId="{EE44D7BE-7652-4AF1-8560-7FBF1E928AFF}" type="presOf" srcId="{64204961-7A25-4542-95C8-9605485992FE}" destId="{3CD86937-F4DD-4AF3-A63D-5AD9CD09D39B}" srcOrd="0" destOrd="0" presId="urn:microsoft.com/office/officeart/2005/8/layout/arrow2"/>
    <dgm:cxn modelId="{5FBFB91D-FC97-4719-A111-C20706709F82}" srcId="{64204961-7A25-4542-95C8-9605485992FE}" destId="{28F3E0D3-5780-43AF-9500-1DBDA428F393}" srcOrd="0" destOrd="0" parTransId="{6354005E-0FE0-4DC7-8DBE-6E3837DD1F0D}" sibTransId="{73ACF37B-13CD-409C-BC97-6ECDC12F1440}"/>
    <dgm:cxn modelId="{91994D8B-33EF-43BB-86D7-487ED888A3FB}" type="presOf" srcId="{F8933AE0-B811-4AFD-86CC-CDFDFECF23BF}" destId="{A1455AEC-24FB-4926-B214-28C5C7B47708}" srcOrd="0" destOrd="0" presId="urn:microsoft.com/office/officeart/2005/8/layout/arrow2"/>
    <dgm:cxn modelId="{AB2A2A3C-0778-4685-9E79-AFD118175ADA}" type="presOf" srcId="{1E66FA09-FF21-4811-B28A-6E189F13EA04}" destId="{2CAFF363-3F28-4721-9070-70756C3B478C}" srcOrd="0" destOrd="0" presId="urn:microsoft.com/office/officeart/2005/8/layout/arrow2"/>
    <dgm:cxn modelId="{A0C2D2D6-970C-4051-9FA7-F7C10F7C0493}" type="presParOf" srcId="{3CD86937-F4DD-4AF3-A63D-5AD9CD09D39B}" destId="{8D0424E0-E6BF-4D86-A1C8-6269502618B8}" srcOrd="0" destOrd="0" presId="urn:microsoft.com/office/officeart/2005/8/layout/arrow2"/>
    <dgm:cxn modelId="{BD8FFD53-F593-4A97-8F55-8277D5C3F1F0}" type="presParOf" srcId="{3CD86937-F4DD-4AF3-A63D-5AD9CD09D39B}" destId="{48AB809B-A72B-4AB7-A1E8-6C1708AECFBF}" srcOrd="1" destOrd="0" presId="urn:microsoft.com/office/officeart/2005/8/layout/arrow2"/>
    <dgm:cxn modelId="{B362B5D1-79BF-4E1F-9F82-42702F04CC86}" type="presParOf" srcId="{48AB809B-A72B-4AB7-A1E8-6C1708AECFBF}" destId="{974ADA84-E3AA-4F75-AEBB-5077865F3422}" srcOrd="0" destOrd="0" presId="urn:microsoft.com/office/officeart/2005/8/layout/arrow2"/>
    <dgm:cxn modelId="{DBB1CDC1-05DD-4DFC-BA75-2AA68F1AE9CD}" type="presParOf" srcId="{48AB809B-A72B-4AB7-A1E8-6C1708AECFBF}" destId="{C5D8BBC6-DFEF-4514-A737-A75F4D350C4D}" srcOrd="1" destOrd="0" presId="urn:microsoft.com/office/officeart/2005/8/layout/arrow2"/>
    <dgm:cxn modelId="{3F878518-5A7B-4D6C-8502-6217B9CBD67E}" type="presParOf" srcId="{48AB809B-A72B-4AB7-A1E8-6C1708AECFBF}" destId="{988882C1-F035-427A-ABF5-179E228FB4B3}" srcOrd="2" destOrd="0" presId="urn:microsoft.com/office/officeart/2005/8/layout/arrow2"/>
    <dgm:cxn modelId="{C5BF52B6-DC1B-431A-A869-8E0BBD082527}" type="presParOf" srcId="{48AB809B-A72B-4AB7-A1E8-6C1708AECFBF}" destId="{A1455AEC-24FB-4926-B214-28C5C7B47708}" srcOrd="3" destOrd="0" presId="urn:microsoft.com/office/officeart/2005/8/layout/arrow2"/>
    <dgm:cxn modelId="{C8BEE52B-0720-44E5-826F-4898D51FA423}" type="presParOf" srcId="{48AB809B-A72B-4AB7-A1E8-6C1708AECFBF}" destId="{9BDF7D67-B8FF-4BA0-905B-858A67E02B1C}" srcOrd="4" destOrd="0" presId="urn:microsoft.com/office/officeart/2005/8/layout/arrow2"/>
    <dgm:cxn modelId="{7C746E50-2072-4B9D-8100-EAD26A05581E}" type="presParOf" srcId="{48AB809B-A72B-4AB7-A1E8-6C1708AECFBF}" destId="{2CAFF363-3F28-4721-9070-70756C3B478C}" srcOrd="5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ACFDF0A-1747-4625-8F77-C963F50A13C5}">
      <dsp:nvSpPr>
        <dsp:cNvPr id="0" name=""/>
        <dsp:cNvSpPr/>
      </dsp:nvSpPr>
      <dsp:spPr>
        <a:xfrm>
          <a:off x="1307950" y="645882"/>
          <a:ext cx="1812424" cy="5972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1</a:t>
          </a:r>
          <a:endParaRPr lang="ru-RU" sz="1600" kern="1200" dirty="0"/>
        </a:p>
      </dsp:txBody>
      <dsp:txXfrm>
        <a:off x="1307950" y="645882"/>
        <a:ext cx="1812424" cy="597276"/>
      </dsp:txXfrm>
    </dsp:sp>
    <dsp:sp modelId="{96BF642E-DCDE-4DE2-B002-A3ACA706EBA2}">
      <dsp:nvSpPr>
        <dsp:cNvPr id="0" name=""/>
        <dsp:cNvSpPr/>
      </dsp:nvSpPr>
      <dsp:spPr>
        <a:xfrm>
          <a:off x="1307950" y="1905331"/>
          <a:ext cx="1812424" cy="111900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1</a:t>
          </a:r>
          <a:endParaRPr lang="ru-RU" sz="1600" kern="1200" dirty="0"/>
        </a:p>
      </dsp:txBody>
      <dsp:txXfrm>
        <a:off x="1307950" y="1905331"/>
        <a:ext cx="1812424" cy="1119004"/>
      </dsp:txXfrm>
    </dsp:sp>
    <dsp:sp modelId="{14D185DB-DFD3-4ABD-8A86-3376697497C4}">
      <dsp:nvSpPr>
        <dsp:cNvPr id="0" name=""/>
        <dsp:cNvSpPr/>
      </dsp:nvSpPr>
      <dsp:spPr>
        <a:xfrm>
          <a:off x="1305890" y="464227"/>
          <a:ext cx="144170" cy="144170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2B242B5-33AD-4C01-B602-79BFBE35523D}">
      <dsp:nvSpPr>
        <dsp:cNvPr id="0" name=""/>
        <dsp:cNvSpPr/>
      </dsp:nvSpPr>
      <dsp:spPr>
        <a:xfrm>
          <a:off x="1406809" y="262389"/>
          <a:ext cx="144170" cy="144170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-5556"/>
                <a:lumOff val="-763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hueOff val="0"/>
                <a:satOff val="-5556"/>
                <a:lumOff val="-763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C53776B-F097-4525-9062-30A802BE0176}">
      <dsp:nvSpPr>
        <dsp:cNvPr id="0" name=""/>
        <dsp:cNvSpPr/>
      </dsp:nvSpPr>
      <dsp:spPr>
        <a:xfrm>
          <a:off x="1649015" y="302757"/>
          <a:ext cx="226553" cy="226553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-11111"/>
                <a:lumOff val="-1525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hueOff val="0"/>
                <a:satOff val="-11111"/>
                <a:lumOff val="-1525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80F86BA-A803-42C6-A445-C44D04D686B6}">
      <dsp:nvSpPr>
        <dsp:cNvPr id="0" name=""/>
        <dsp:cNvSpPr/>
      </dsp:nvSpPr>
      <dsp:spPr>
        <a:xfrm>
          <a:off x="1850853" y="80735"/>
          <a:ext cx="144170" cy="144170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-16667"/>
                <a:lumOff val="-2288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hueOff val="0"/>
                <a:satOff val="-16667"/>
                <a:lumOff val="-2288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950288F-1884-4FAB-A267-D918E19ABBD2}">
      <dsp:nvSpPr>
        <dsp:cNvPr id="0" name=""/>
        <dsp:cNvSpPr/>
      </dsp:nvSpPr>
      <dsp:spPr>
        <a:xfrm>
          <a:off x="2113243" y="0"/>
          <a:ext cx="144170" cy="144170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-22222"/>
                <a:lumOff val="-305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hueOff val="0"/>
                <a:satOff val="-22222"/>
                <a:lumOff val="-305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B186F52-9BCC-4A82-BF1C-92475F8DD466}">
      <dsp:nvSpPr>
        <dsp:cNvPr id="0" name=""/>
        <dsp:cNvSpPr/>
      </dsp:nvSpPr>
      <dsp:spPr>
        <a:xfrm>
          <a:off x="2436184" y="141286"/>
          <a:ext cx="144170" cy="144170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-27778"/>
                <a:lumOff val="-3813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hueOff val="0"/>
                <a:satOff val="-27778"/>
                <a:lumOff val="-3813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E786EDC-2D3D-4C93-9A2F-22B6F88F6847}">
      <dsp:nvSpPr>
        <dsp:cNvPr id="0" name=""/>
        <dsp:cNvSpPr/>
      </dsp:nvSpPr>
      <dsp:spPr>
        <a:xfrm>
          <a:off x="2638022" y="242205"/>
          <a:ext cx="226553" cy="226553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-33333"/>
                <a:lumOff val="-4575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hueOff val="0"/>
                <a:satOff val="-33333"/>
                <a:lumOff val="-4575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CD21A7E-83C7-4941-97D8-B596CD4A4C02}">
      <dsp:nvSpPr>
        <dsp:cNvPr id="0" name=""/>
        <dsp:cNvSpPr/>
      </dsp:nvSpPr>
      <dsp:spPr>
        <a:xfrm>
          <a:off x="2920595" y="464227"/>
          <a:ext cx="144170" cy="144170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-38889"/>
                <a:lumOff val="-5338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hueOff val="0"/>
                <a:satOff val="-38889"/>
                <a:lumOff val="-5338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EC17E1C-661E-400B-B847-8E6D1655945D}">
      <dsp:nvSpPr>
        <dsp:cNvPr id="0" name=""/>
        <dsp:cNvSpPr/>
      </dsp:nvSpPr>
      <dsp:spPr>
        <a:xfrm>
          <a:off x="3041698" y="686249"/>
          <a:ext cx="144170" cy="144170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-44444"/>
                <a:lumOff val="-610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hueOff val="0"/>
                <a:satOff val="-44444"/>
                <a:lumOff val="-610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E5879CF-69AD-4E4E-A650-152E6BE38491}">
      <dsp:nvSpPr>
        <dsp:cNvPr id="0" name=""/>
        <dsp:cNvSpPr/>
      </dsp:nvSpPr>
      <dsp:spPr>
        <a:xfrm>
          <a:off x="1992140" y="262389"/>
          <a:ext cx="370723" cy="370723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-50000"/>
                <a:lumOff val="-6863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hueOff val="0"/>
                <a:satOff val="-50000"/>
                <a:lumOff val="-6863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E0FC21B-EA2F-47D0-BC4C-99E56A320A4E}">
      <dsp:nvSpPr>
        <dsp:cNvPr id="0" name=""/>
        <dsp:cNvSpPr/>
      </dsp:nvSpPr>
      <dsp:spPr>
        <a:xfrm>
          <a:off x="1204971" y="1029374"/>
          <a:ext cx="144170" cy="144170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-55556"/>
                <a:lumOff val="-7625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hueOff val="0"/>
                <a:satOff val="-55556"/>
                <a:lumOff val="-7625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B306FE4-60B6-49EA-8FDD-E1BC6A4266F2}">
      <dsp:nvSpPr>
        <dsp:cNvPr id="0" name=""/>
        <dsp:cNvSpPr/>
      </dsp:nvSpPr>
      <dsp:spPr>
        <a:xfrm>
          <a:off x="1326074" y="1211028"/>
          <a:ext cx="226553" cy="226553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-61111"/>
                <a:lumOff val="-8388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hueOff val="0"/>
                <a:satOff val="-61111"/>
                <a:lumOff val="-8388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601A145-15D0-463F-B02B-8110CC7DEB7C}">
      <dsp:nvSpPr>
        <dsp:cNvPr id="0" name=""/>
        <dsp:cNvSpPr/>
      </dsp:nvSpPr>
      <dsp:spPr>
        <a:xfrm>
          <a:off x="1628831" y="1372499"/>
          <a:ext cx="329531" cy="329531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-66667"/>
                <a:lumOff val="-915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hueOff val="0"/>
                <a:satOff val="-66667"/>
                <a:lumOff val="-915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4E5CB5B-8568-4590-A300-8C8D460CDDE2}">
      <dsp:nvSpPr>
        <dsp:cNvPr id="0" name=""/>
        <dsp:cNvSpPr/>
      </dsp:nvSpPr>
      <dsp:spPr>
        <a:xfrm>
          <a:off x="2052691" y="1634888"/>
          <a:ext cx="144170" cy="144170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-72222"/>
                <a:lumOff val="-9913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hueOff val="0"/>
                <a:satOff val="-72222"/>
                <a:lumOff val="-9913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B9992F7-A796-47D8-B095-7C23BE2AE760}">
      <dsp:nvSpPr>
        <dsp:cNvPr id="0" name=""/>
        <dsp:cNvSpPr/>
      </dsp:nvSpPr>
      <dsp:spPr>
        <a:xfrm>
          <a:off x="2133427" y="1372499"/>
          <a:ext cx="226553" cy="226553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-77778"/>
                <a:lumOff val="-10675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hueOff val="0"/>
                <a:satOff val="-77778"/>
                <a:lumOff val="-10675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5F045CE-C4CA-4E36-AF8D-015A643F2601}">
      <dsp:nvSpPr>
        <dsp:cNvPr id="0" name=""/>
        <dsp:cNvSpPr/>
      </dsp:nvSpPr>
      <dsp:spPr>
        <a:xfrm>
          <a:off x="2335265" y="1655072"/>
          <a:ext cx="144170" cy="144170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-83333"/>
                <a:lumOff val="-11438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hueOff val="0"/>
                <a:satOff val="-83333"/>
                <a:lumOff val="-11438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633771F-540D-4A3C-9893-CD4F0A741042}">
      <dsp:nvSpPr>
        <dsp:cNvPr id="0" name=""/>
        <dsp:cNvSpPr/>
      </dsp:nvSpPr>
      <dsp:spPr>
        <a:xfrm>
          <a:off x="2516919" y="1332131"/>
          <a:ext cx="329531" cy="329531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-88889"/>
                <a:lumOff val="-1220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hueOff val="0"/>
                <a:satOff val="-88889"/>
                <a:lumOff val="-1220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940FDFF-C6BC-4203-BFBB-9B59BF9D1F70}">
      <dsp:nvSpPr>
        <dsp:cNvPr id="0" name=""/>
        <dsp:cNvSpPr/>
      </dsp:nvSpPr>
      <dsp:spPr>
        <a:xfrm>
          <a:off x="2960963" y="1251396"/>
          <a:ext cx="226553" cy="226553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-94444"/>
                <a:lumOff val="-12963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hueOff val="0"/>
                <a:satOff val="-94444"/>
                <a:lumOff val="-12963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EB6126F-2E63-47E8-90D1-2D374E67CD1C}">
      <dsp:nvSpPr>
        <dsp:cNvPr id="0" name=""/>
        <dsp:cNvSpPr/>
      </dsp:nvSpPr>
      <dsp:spPr>
        <a:xfrm>
          <a:off x="3187516" y="302421"/>
          <a:ext cx="665353" cy="1270233"/>
        </a:xfrm>
        <a:prstGeom prst="chevron">
          <a:avLst>
            <a:gd name="adj" fmla="val 6231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93DA854-B2FA-4BC0-A832-D7F9920A540E}">
      <dsp:nvSpPr>
        <dsp:cNvPr id="0" name=""/>
        <dsp:cNvSpPr/>
      </dsp:nvSpPr>
      <dsp:spPr>
        <a:xfrm>
          <a:off x="3731896" y="302421"/>
          <a:ext cx="665353" cy="1270233"/>
        </a:xfrm>
        <a:prstGeom prst="chevron">
          <a:avLst>
            <a:gd name="adj" fmla="val 62310"/>
          </a:avLst>
        </a:prstGeom>
        <a:solidFill>
          <a:schemeClr val="accent2">
            <a:hueOff val="0"/>
            <a:satOff val="-100000"/>
            <a:lumOff val="-13725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1414607-E539-469A-BA70-7304BE1118F9}">
      <dsp:nvSpPr>
        <dsp:cNvPr id="0" name=""/>
        <dsp:cNvSpPr/>
      </dsp:nvSpPr>
      <dsp:spPr>
        <a:xfrm>
          <a:off x="4533345" y="212308"/>
          <a:ext cx="1542411" cy="1542411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-100000"/>
                <a:lumOff val="-13725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hueOff val="0"/>
                <a:satOff val="-100000"/>
                <a:lumOff val="-13725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2</a:t>
          </a:r>
          <a:endParaRPr lang="ru-RU" sz="1600" kern="1200" dirty="0"/>
        </a:p>
      </dsp:txBody>
      <dsp:txXfrm>
        <a:off x="4759226" y="438189"/>
        <a:ext cx="1090649" cy="1090649"/>
      </dsp:txXfrm>
    </dsp:sp>
    <dsp:sp modelId="{D0FB6E57-6F0D-4EAA-AE73-ED06E9CF712E}">
      <dsp:nvSpPr>
        <dsp:cNvPr id="0" name=""/>
        <dsp:cNvSpPr/>
      </dsp:nvSpPr>
      <dsp:spPr>
        <a:xfrm>
          <a:off x="4397250" y="1905331"/>
          <a:ext cx="1814601" cy="111900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2</a:t>
          </a:r>
          <a:endParaRPr lang="ru-RU" sz="1600" kern="1200" dirty="0"/>
        </a:p>
      </dsp:txBody>
      <dsp:txXfrm>
        <a:off x="4397250" y="1905331"/>
        <a:ext cx="1814601" cy="111900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D0424E0-E6BF-4D86-A1C8-6269502618B8}">
      <dsp:nvSpPr>
        <dsp:cNvPr id="0" name=""/>
        <dsp:cNvSpPr/>
      </dsp:nvSpPr>
      <dsp:spPr>
        <a:xfrm>
          <a:off x="0" y="126999"/>
          <a:ext cx="6096000" cy="3809999"/>
        </a:xfrm>
        <a:prstGeom prst="swooshArrow">
          <a:avLst>
            <a:gd name="adj1" fmla="val 25000"/>
            <a:gd name="adj2" fmla="val 25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prstMaterial="plastic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74ADA84-E3AA-4F75-AEBB-5077865F3422}">
      <dsp:nvSpPr>
        <dsp:cNvPr id="0" name=""/>
        <dsp:cNvSpPr/>
      </dsp:nvSpPr>
      <dsp:spPr>
        <a:xfrm>
          <a:off x="774192" y="2756661"/>
          <a:ext cx="158496" cy="15849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5D8BBC6-DFEF-4514-A737-A75F4D350C4D}">
      <dsp:nvSpPr>
        <dsp:cNvPr id="0" name=""/>
        <dsp:cNvSpPr/>
      </dsp:nvSpPr>
      <dsp:spPr>
        <a:xfrm>
          <a:off x="1103779" y="2962909"/>
          <a:ext cx="1420368" cy="1101090"/>
        </a:xfrm>
        <a:prstGeom prst="rect">
          <a:avLst/>
        </a:prstGeom>
        <a:noFill/>
        <a:ln w="9525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984" tIns="0" rIns="0" bIns="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1</a:t>
          </a:r>
          <a:endParaRPr lang="ru-RU" sz="1600" kern="1200" dirty="0"/>
        </a:p>
      </dsp:txBody>
      <dsp:txXfrm>
        <a:off x="1103779" y="2962909"/>
        <a:ext cx="1420368" cy="1101090"/>
      </dsp:txXfrm>
    </dsp:sp>
    <dsp:sp modelId="{988882C1-F035-427A-ABF5-179E228FB4B3}">
      <dsp:nvSpPr>
        <dsp:cNvPr id="0" name=""/>
        <dsp:cNvSpPr/>
      </dsp:nvSpPr>
      <dsp:spPr>
        <a:xfrm>
          <a:off x="2173224" y="1721103"/>
          <a:ext cx="286512" cy="28651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1455AEC-24FB-4926-B214-28C5C7B47708}">
      <dsp:nvSpPr>
        <dsp:cNvPr id="0" name=""/>
        <dsp:cNvSpPr/>
      </dsp:nvSpPr>
      <dsp:spPr>
        <a:xfrm rot="10800000" flipV="1">
          <a:off x="2514253" y="2320029"/>
          <a:ext cx="1463040" cy="551197"/>
        </a:xfrm>
        <a:prstGeom prst="rect">
          <a:avLst/>
        </a:prstGeom>
        <a:noFill/>
        <a:ln w="9525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1817" tIns="0" rIns="0" bIns="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2</a:t>
          </a:r>
          <a:endParaRPr lang="ru-RU" sz="1600" kern="1200" dirty="0"/>
        </a:p>
      </dsp:txBody>
      <dsp:txXfrm rot="-10800000">
        <a:off x="2514253" y="2320029"/>
        <a:ext cx="1463040" cy="551197"/>
      </dsp:txXfrm>
    </dsp:sp>
    <dsp:sp modelId="{9BDF7D67-B8FF-4BA0-905B-858A67E02B1C}">
      <dsp:nvSpPr>
        <dsp:cNvPr id="0" name=""/>
        <dsp:cNvSpPr/>
      </dsp:nvSpPr>
      <dsp:spPr>
        <a:xfrm>
          <a:off x="3855720" y="1090929"/>
          <a:ext cx="396240" cy="39624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CAFF363-3F28-4721-9070-70756C3B478C}">
      <dsp:nvSpPr>
        <dsp:cNvPr id="0" name=""/>
        <dsp:cNvSpPr/>
      </dsp:nvSpPr>
      <dsp:spPr>
        <a:xfrm>
          <a:off x="4056107" y="1887989"/>
          <a:ext cx="1463040" cy="566131"/>
        </a:xfrm>
        <a:prstGeom prst="rect">
          <a:avLst/>
        </a:prstGeom>
        <a:noFill/>
        <a:ln w="9525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959" tIns="0" rIns="0" bIns="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3</a:t>
          </a:r>
          <a:endParaRPr lang="ru-RU" sz="1600" kern="1200" dirty="0"/>
        </a:p>
      </dsp:txBody>
      <dsp:txXfrm>
        <a:off x="4056107" y="1887989"/>
        <a:ext cx="1463040" cy="56613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RandomtoResultProcess">
  <dgm:title val=""/>
  <dgm:desc val=""/>
  <dgm:catLst>
    <dgm:cat type="process" pri="1275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41" srcId="1" destId="11" srcOrd="0" destOrd="0"/>
        <dgm:cxn modelId="5" srcId="0" destId="2" srcOrd="0" destOrd="0"/>
        <dgm:cxn modelId="51" srcId="2" destId="2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Name0">
    <dgm:varLst>
      <dgm:dir/>
      <dgm:animOne val="branch"/>
      <dgm:animLvl val="lvl"/>
    </dgm:varLst>
    <dgm:choose name="Name1">
      <dgm:if name="Name2" func="var" arg="dir" op="equ" val="norm">
        <dgm:alg type="lin">
          <dgm:param type="fallback" val="2D"/>
          <dgm:param type="nodeVertAlign" val="t"/>
        </dgm:alg>
      </dgm:if>
      <dgm:else name="Name3">
        <dgm:alg type="lin">
          <dgm:param type="fallback" val="2D"/>
          <dgm:param type="nodeVertAlign" val="t"/>
          <dgm:param type="linDir" val="fromR"/>
        </dgm:alg>
      </dgm:else>
    </dgm:choose>
    <dgm:shape xmlns:r="http://schemas.openxmlformats.org/officeDocument/2006/relationships" r:blip="">
      <dgm:adjLst/>
    </dgm:shape>
    <dgm:constrLst>
      <dgm:constr type="userH" refType="h" fact="2"/>
      <dgm:constr type="w" for="ch" forName="chaos" refType="userH" fact="0.681"/>
      <dgm:constr type="h" for="ch" forName="chaos" refType="userH"/>
      <dgm:constr type="w" for="ch" forName="middle" refType="userH" fact="0.6"/>
      <dgm:constr type="h" for="ch" forName="middle" refType="userH"/>
      <dgm:constr type="w" for="ch" forName="last" refType="userH" fact="0.6"/>
      <dgm:constr type="h" for="ch" forName="last" refType="userH"/>
      <dgm:constr type="w" for="ch" forName="chevronComposite1" refType="userH" fact="0.22"/>
      <dgm:constr type="h" for="ch" forName="chevronComposite1" refType="userH" fact="0.52"/>
      <dgm:constr type="w" for="ch" forName="chevronComposite2" refType="userH" fact="0.22"/>
      <dgm:constr type="h" for="ch" forName="chevronComposite2" refType="userH" fact="0.52"/>
      <dgm:constr type="w" for="ch" forName="overlap" refType="userH" fact="-0.04"/>
      <dgm:constr type="h" for="ch" forName="overlap" refType="userH" fact="0.06"/>
      <dgm:constr type="primFontSz" for="des" forName="parTx1" op="equ" val="65"/>
      <dgm:constr type="primFontSz" for="des" forName="parTxMid" refType="primFontSz" refFor="des" refForName="parTx1" op="equ"/>
      <dgm:constr type="primFontSz" for="des" forName="circleTx" refType="primFontSz" refFor="des" refForName="parTx1" op="equ"/>
      <dgm:constr type="primFontSz" for="des" forName="desTx1" op="equ" val="65"/>
      <dgm:constr type="primFontSz" for="des" forName="desTxMid" refType="primFontSz" refFor="des" refForName="desTx1" op="equ"/>
      <dgm:constr type="primFontSz" for="des" forName="desTxN" refType="primFontSz" refFor="des" refForName="desTx1" op="equ"/>
    </dgm:constrLst>
    <dgm:forEach name="Name4" axis="ch" ptType="node">
      <dgm:choose name="Name5">
        <dgm:if name="Name6" axis="self" ptType="node" func="pos" op="equ" val="1">
          <dgm:layoutNode name="chaos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ctrX" for="ch" forName="parTx1" refType="w" fact="0.5"/>
              <dgm:constr type="t" for="ch" forName="parTx1" refType="w" fact="0.32"/>
              <dgm:constr type="w" for="ch" forName="parTx1" refType="w" fact="0.88"/>
              <dgm:constr type="h" for="ch" forName="parTx1" refType="w" fact="0.29"/>
              <dgm:constr type="ctrX" for="ch" forName="desTx1" refType="w" fact="0.5"/>
              <dgm:constr type="b" for="ch" forName="desTx1" refType="h"/>
              <dgm:constr type="w" for="ch" forName="desTx1" refType="w" fact="0.88"/>
              <dgm:constr type="h" for="ch" forName="desTx1" refType="h" fact="0.37"/>
              <dgm:constr type="l" for="ch" forName="c1" refType="w" fact="0.05"/>
              <dgm:constr type="t" for="ch" forName="c1" refType="w" fact="0.23"/>
              <dgm:constr type="w" for="ch" forName="c1" refType="w" fact="0.07"/>
              <dgm:constr type="h" for="ch" forName="c1" refType="w" refFor="ch" refForName="c1"/>
              <dgm:constr type="l" for="ch" forName="c2" refType="w" fact="0.1"/>
              <dgm:constr type="t" for="ch" forName="c2" refType="w" fact="0.13"/>
              <dgm:constr type="w" for="ch" forName="c2" refType="w" fact="0.07"/>
              <dgm:constr type="h" for="ch" forName="c2" refType="w" refFor="ch" refForName="c2"/>
              <dgm:constr type="l" for="ch" forName="c3" refType="w" fact="0.22"/>
              <dgm:constr type="t" for="ch" forName="c3" refType="w" fact="0.15"/>
              <dgm:constr type="w" for="ch" forName="c3" refType="w" fact="0.11"/>
              <dgm:constr type="h" for="ch" forName="c3" refType="w" refFor="ch" refForName="c3"/>
              <dgm:constr type="l" for="ch" forName="c4" refType="w" fact="0.32"/>
              <dgm:constr type="t" for="ch" forName="c4" refType="w" fact="0.04"/>
              <dgm:constr type="w" for="ch" forName="c4" refType="w" fact="0.07"/>
              <dgm:constr type="h" for="ch" forName="c4" refType="w" refFor="ch" refForName="c4"/>
              <dgm:constr type="l" for="ch" forName="c5" refType="w" fact="0.45"/>
              <dgm:constr type="t" for="ch" forName="c5" refType="w" fact="0"/>
              <dgm:constr type="w" for="ch" forName="c5" refType="w" fact="0.07"/>
              <dgm:constr type="h" for="ch" forName="c5" refType="w" refFor="ch" refForName="c5"/>
              <dgm:constr type="l" for="ch" forName="c6" refType="w" fact="0.61"/>
              <dgm:constr type="t" for="ch" forName="c6" refType="w" fact="0.07"/>
              <dgm:constr type="w" for="ch" forName="c6" refType="w" fact="0.07"/>
              <dgm:constr type="h" for="ch" forName="c6" refType="w" refFor="ch" refForName="c6"/>
              <dgm:constr type="l" for="ch" forName="c7" refType="w" fact="0.71"/>
              <dgm:constr type="t" for="ch" forName="c7" refType="w" fact="0.12"/>
              <dgm:constr type="w" for="ch" forName="c7" refType="w" fact="0.11"/>
              <dgm:constr type="h" for="ch" forName="c7" refType="w" refFor="ch" refForName="c7"/>
              <dgm:constr type="l" for="ch" forName="c8" refType="w" fact="0.85"/>
              <dgm:constr type="t" for="ch" forName="c8" refType="w" fact="0.23"/>
              <dgm:constr type="w" for="ch" forName="c8" refType="w" fact="0.07"/>
              <dgm:constr type="h" for="ch" forName="c8" refType="w" refFor="ch" refForName="c8"/>
              <dgm:constr type="l" for="ch" forName="c9" refType="w" fact="0.91"/>
              <dgm:constr type="t" for="ch" forName="c9" refType="w" fact="0.34"/>
              <dgm:constr type="w" for="ch" forName="c9" refType="w" fact="0.07"/>
              <dgm:constr type="h" for="ch" forName="c9" refType="w" refFor="ch" refForName="c9"/>
              <dgm:constr type="l" for="ch" forName="c10" refType="w" fact="0.39"/>
              <dgm:constr type="t" for="ch" forName="c10" refType="w" fact="0.13"/>
              <dgm:constr type="w" for="ch" forName="c10" refType="w" fact="0.18"/>
              <dgm:constr type="h" for="ch" forName="c10" refType="w" refFor="ch" refForName="c10"/>
              <dgm:constr type="l" for="ch" forName="c11" refType="w" fact="0"/>
              <dgm:constr type="t" for="ch" forName="c11" refType="w" fact="0.51"/>
              <dgm:constr type="w" for="ch" forName="c11" refType="w" fact="0.07"/>
              <dgm:constr type="h" for="ch" forName="c11" refType="w" refFor="ch" refForName="c11"/>
              <dgm:constr type="l" for="ch" forName="c12" refType="w" fact="0.06"/>
              <dgm:constr type="t" for="ch" forName="c12" refType="w" fact="0.6"/>
              <dgm:constr type="w" for="ch" forName="c12" refType="w" fact="0.11"/>
              <dgm:constr type="h" for="ch" forName="c12" refType="w" refFor="ch" refForName="c12"/>
              <dgm:constr type="l" for="ch" forName="c13" refType="w" fact="0.21"/>
              <dgm:constr type="t" for="ch" forName="c13" refType="w" fact="0.68"/>
              <dgm:constr type="w" for="ch" forName="c13" refType="w" fact="0.16"/>
              <dgm:constr type="h" for="ch" forName="c13" refType="w" refFor="ch" refForName="c13"/>
              <dgm:constr type="l" for="ch" forName="c14" refType="w" fact="0.42"/>
              <dgm:constr type="t" for="ch" forName="c14" refType="w" fact="0.81"/>
              <dgm:constr type="w" for="ch" forName="c14" refType="w" fact="0.07"/>
              <dgm:constr type="h" for="ch" forName="c14" refType="w" refFor="ch" refForName="c14"/>
              <dgm:constr type="l" for="ch" forName="c15" refType="w" fact="0.46"/>
              <dgm:constr type="t" for="ch" forName="c15" refType="w" fact="0.68"/>
              <dgm:constr type="w" for="ch" forName="c15" refType="w" fact="0.11"/>
              <dgm:constr type="h" for="ch" forName="c15" refType="w" refFor="ch" refForName="c15"/>
              <dgm:constr type="l" for="ch" forName="c16" refType="w" fact="0.56"/>
              <dgm:constr type="t" for="ch" forName="c16" refType="w" fact="0.82"/>
              <dgm:constr type="w" for="ch" forName="c16" refType="w" fact="0.07"/>
              <dgm:constr type="h" for="ch" forName="c16" refType="w" refFor="ch" refForName="c16"/>
              <dgm:constr type="l" for="ch" forName="c17" refType="w" fact="0.65"/>
              <dgm:constr type="t" for="ch" forName="c17" refType="w" fact="0.66"/>
              <dgm:constr type="w" for="ch" forName="c17" refType="w" fact="0.16"/>
              <dgm:constr type="h" for="ch" forName="c17" refType="w" refFor="ch" refForName="c17"/>
              <dgm:constr type="l" for="ch" forName="c18" refType="w" fact="0.87"/>
              <dgm:constr type="t" for="ch" forName="c18" refType="w" fact="0.62"/>
              <dgm:constr type="w" for="ch" forName="c18" refType="w" fact="0.11"/>
              <dgm:constr type="h" for="ch" forName="c18" refType="w" refFor="ch" refForName="c18"/>
            </dgm:constrLst>
            <dgm:layoutNode name="parTx1" styleLbl="revTx">
              <dgm:alg type="tx"/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choose name="Name7">
              <dgm:if name="Name8" axis="ch" ptType="node" func="cnt" op="gte" val="1">
                <dgm:layoutNode name="desTx1" styleLbl="revTx">
                  <dgm:varLst>
                    <dgm:bulletEnabled val="1"/>
                  </dgm:varLst>
                  <dgm:choose name="Name9">
                    <dgm:if name="Name10" axis="ch" ptType="node" func="cnt" op="equ" val="1">
                      <dgm:alg type="tx">
                        <dgm:param type="shpTxLTRAlignCh" val="l"/>
                      </dgm:alg>
                    </dgm:if>
                    <dgm:else name="Name11">
                      <dgm:alg type="tx">
                        <dgm:param type="shpTxLTRAlignCh" val="l"/>
                        <dgm:param type="stBulletLvl" val="1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</dgm:if>
              <dgm:else name="Name12"/>
            </dgm:choose>
            <dgm:layoutNode name="c1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2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3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4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5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6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7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8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9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0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1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2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3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4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5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6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7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8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layoutNode>
        </dgm:if>
        <dgm:if name="Name13" axis="self" ptType="node" func="revPos" op="equ" val="1">
          <dgm:layoutNode name="last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ctrX" for="ch" forName="circleTx" refType="w" fact="0.5"/>
              <dgm:constr type="t" for="ch" forName="circleTx" refType="w" fact="0.117"/>
              <dgm:constr type="w" for="ch" forName="circleTx" refType="h" refFor="ch" refForName="circleTx"/>
              <dgm:constr type="h" for="ch" forName="circleTx" refType="w" fact="0.85"/>
              <dgm:constr type="l" for="ch" forName="desTxN"/>
              <dgm:constr type="b" for="ch" forName="desTxN" refType="h"/>
              <dgm:constr type="w" for="ch" forName="desTxN" refType="w"/>
              <dgm:constr type="h" for="ch" forName="desTxN" refType="h" fact="0.37"/>
              <dgm:constr type="ctrX" for="ch" forName="spN" refType="w" fact="0.5"/>
              <dgm:constr type="t" for="ch" forName="spN"/>
              <dgm:constr type="w" for="ch" forName="spN" refType="w" fact="0.93"/>
              <dgm:constr type="h" for="ch" forName="spN" refType="h" fact="0.01"/>
            </dgm:constrLst>
            <dgm:layoutNode name="circleTx" styleLbl="node1">
              <dgm:alg type="tx"/>
              <dgm:shape xmlns:r="http://schemas.openxmlformats.org/officeDocument/2006/relationships" type="ellipse" r:blip="">
                <dgm:adjLst/>
              </dgm:shape>
              <dgm:presOf axis="self" ptType="node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  <dgm:choose name="Name14">
              <dgm:if name="Name15" axis="ch" ptType="node" func="cnt" op="gte" val="1">
                <dgm:layoutNode name="desTxN" styleLbl="revTx">
                  <dgm:varLst>
                    <dgm:bulletEnabled val="1"/>
                  </dgm:varLst>
                  <dgm:choose name="Name16">
                    <dgm:if name="Name17" axis="ch" ptType="node" func="cnt" op="equ" val="1">
                      <dgm:alg type="tx">
                        <dgm:param type="shpTxLTRAlignCh" val="l"/>
                      </dgm:alg>
                    </dgm:if>
                    <dgm:else name="Name18">
                      <dgm:alg type="tx">
                        <dgm:param type="shpTxLTRAlignCh" val="l"/>
                        <dgm:param type="stBulletLvl" val="1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  <dgm:layoutNode name="spN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layoutNode>
        </dgm:if>
        <dgm:else name="Name20">
          <dgm:layoutNode name="middl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l" for="ch" forName="parTxMid"/>
              <dgm:constr type="t" for="ch" forName="parTxMid" refType="w" fact="0.167"/>
              <dgm:constr type="w" for="ch" forName="parTxMid" refType="w"/>
              <dgm:constr type="h" for="ch" forName="parTxMid" refType="w" fact="0.7"/>
              <dgm:constr type="l" for="ch" forName="desTxMid"/>
              <dgm:constr type="b" for="ch" forName="desTxMid" refType="h"/>
              <dgm:constr type="w" for="ch" forName="desTxMid" refType="w"/>
              <dgm:constr type="h" for="ch" forName="desTxMid" refType="h" fact="0.37"/>
              <dgm:constr type="ctrX" for="ch" forName="spMid" refType="w" fact="0.5"/>
              <dgm:constr type="t" for="ch" forName="spMid"/>
              <dgm:constr type="w" for="ch" forName="spMid" refType="w" fact="0.01"/>
              <dgm:constr type="h" for="ch" forName="spMid" refType="h" fact="0.01"/>
            </dgm:constrLst>
            <dgm:layoutNode name="parTxMid" styleLbl="revTx">
              <dgm:alg type="tx"/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choose name="Name21">
              <dgm:if name="Name22" axis="ch" ptType="node" func="cnt" op="gte" val="1">
                <dgm:layoutNode name="desTxMid" styleLbl="revTx">
                  <dgm:varLst>
                    <dgm:bulletEnabled val="1"/>
                  </dgm:varLst>
                  <dgm:choose name="Name23">
                    <dgm:if name="Name24" axis="ch" ptType="node" func="cnt" op="equ" val="1">
                      <dgm:alg type="tx">
                        <dgm:param type="shpTxLTRAlignCh" val="l"/>
                      </dgm:alg>
                    </dgm:if>
                    <dgm:else name="Name25">
                      <dgm:alg type="tx">
                        <dgm:param type="shpTxLTRAlignCh" val="l"/>
                        <dgm:param type="stBulletLvl" val="1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</dgm:if>
              <dgm:else name="Name26"/>
            </dgm:choose>
            <dgm:layoutNode name="spMid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layoutNode>
        </dgm:else>
      </dgm:choose>
      <dgm:forEach name="Name27" axis="followSib" ptType="sibTrans" cnt="1">
        <dgm:layoutNode name="chevronComposite1" styleLbl="alignImgPlace1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chevron1"/>
            <dgm:constr type="t" for="ch" forName="chevron1" refType="h" fact="0.1923"/>
            <dgm:constr type="w" for="ch" forName="chevron1" refType="w"/>
            <dgm:constr type="b" for="ch" forName="chevron1" refType="h"/>
            <dgm:constr type="l" for="ch" forName="spChevron1"/>
            <dgm:constr type="t" for="ch" forName="spChevron1"/>
            <dgm:constr type="w" for="ch" forName="spChevron1" refType="w" fact="0.01"/>
            <dgm:constr type="h" for="ch" forName="spChevron1" refType="h" fact="0.01"/>
          </dgm:constrLst>
          <dgm:layoutNode name="chevron1">
            <dgm:alg type="sp"/>
            <dgm:choose name="Name28">
              <dgm:if name="Name29" func="var" arg="dir" op="equ" val="norm">
                <dgm:shape xmlns:r="http://schemas.openxmlformats.org/officeDocument/2006/relationships" type="chevron" r:blip="">
                  <dgm:adjLst>
                    <dgm:adj idx="1" val="0.6231"/>
                  </dgm:adjLst>
                </dgm:shape>
              </dgm:if>
              <dgm:else name="Name30">
                <dgm:shape xmlns:r="http://schemas.openxmlformats.org/officeDocument/2006/relationships" rot="180" type="chevron" r:blip="">
                  <dgm:adjLst>
                    <dgm:adj idx="1" val="0.6231"/>
                  </dgm:adjLst>
                </dgm:shape>
              </dgm:else>
            </dgm:choose>
            <dgm:presOf/>
          </dgm:layoutNode>
          <dgm:layoutNode name="spChevron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  <dgm:choose name="Name31">
          <dgm:if name="Name32" axis="root ch" ptType="all node" func="cnt" op="equ" val="2">
            <dgm:layoutNode name="overlap">
              <dgm:alg type="sp"/>
              <dgm:shape xmlns:r="http://schemas.openxmlformats.org/officeDocument/2006/relationships" r:blip="">
                <dgm:adjLst/>
              </dgm:shape>
              <dgm:presOf/>
            </dgm:layoutNode>
            <dgm:layoutNode name="chevronComposite2" styleLbl="alignImgPlace1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l" for="ch" forName="chevron2"/>
                <dgm:constr type="t" for="ch" forName="chevron2" refType="h" fact="0.1923"/>
                <dgm:constr type="w" for="ch" forName="chevron2" refType="w"/>
                <dgm:constr type="b" for="ch" forName="chevron2" refType="h"/>
                <dgm:constr type="l" for="ch" forName="spChevron2"/>
                <dgm:constr type="t" for="ch" forName="spChevron2"/>
                <dgm:constr type="w" for="ch" forName="spChevron2" refType="w" fact="0.01"/>
                <dgm:constr type="h" for="ch" forName="spChevron2" refType="h" fact="0.01"/>
              </dgm:constrLst>
              <dgm:layoutNode name="chevron2">
                <dgm:alg type="sp"/>
                <dgm:choose name="Name33">
                  <dgm:if name="Name34" func="var" arg="dir" op="equ" val="norm">
                    <dgm:shape xmlns:r="http://schemas.openxmlformats.org/officeDocument/2006/relationships" type="chevron" r:blip="">
                      <dgm:adjLst>
                        <dgm:adj idx="1" val="0.6231"/>
                      </dgm:adjLst>
                    </dgm:shape>
                  </dgm:if>
                  <dgm:else name="Name35">
                    <dgm:shape xmlns:r="http://schemas.openxmlformats.org/officeDocument/2006/relationships" rot="180" type="chevron" r:blip="">
                      <dgm:adjLst>
                        <dgm:adj idx="1" val="0.6231"/>
                      </dgm:adjLst>
                    </dgm:shape>
                  </dgm:else>
                </dgm:choose>
                <dgm:presOf/>
              </dgm:layoutNode>
              <dgm:layoutNode name="spChevron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</dgm:layoutNode>
          </dgm:if>
          <dgm:else name="Name36"/>
        </dgm:choos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327821249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g35f391192_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4" name="Google Shape;54;g35f391192_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g35f391192_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4" name="Google Shape;54;g35f391192_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bg>
      <p:bgPr>
        <a:solidFill>
          <a:srgbClr val="FFFFFF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1169100" y="400050"/>
            <a:ext cx="7554900" cy="3842400"/>
          </a:xfrm>
          <a:prstGeom prst="rect">
            <a:avLst/>
          </a:prstGeom>
          <a:solidFill>
            <a:srgbClr val="EFEFE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ctrTitle"/>
          </p:nvPr>
        </p:nvSpPr>
        <p:spPr>
          <a:xfrm>
            <a:off x="533400" y="1440375"/>
            <a:ext cx="5041200" cy="3150600"/>
          </a:xfrm>
          <a:prstGeom prst="rect">
            <a:avLst/>
          </a:prstGeom>
          <a:ln w="114300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111111"/>
              </a:buClr>
              <a:buSzPts val="6000"/>
              <a:buNone/>
              <a:defRPr sz="6000">
                <a:solidFill>
                  <a:srgbClr val="11111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rgbClr val="111111"/>
              </a:buClr>
              <a:buSzPts val="6000"/>
              <a:buNone/>
              <a:defRPr sz="6000">
                <a:solidFill>
                  <a:srgbClr val="11111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rgbClr val="111111"/>
              </a:buClr>
              <a:buSzPts val="6000"/>
              <a:buNone/>
              <a:defRPr sz="6000">
                <a:solidFill>
                  <a:srgbClr val="11111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rgbClr val="111111"/>
              </a:buClr>
              <a:buSzPts val="6000"/>
              <a:buNone/>
              <a:defRPr sz="6000">
                <a:solidFill>
                  <a:srgbClr val="11111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rgbClr val="111111"/>
              </a:buClr>
              <a:buSzPts val="6000"/>
              <a:buNone/>
              <a:defRPr sz="6000">
                <a:solidFill>
                  <a:srgbClr val="11111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rgbClr val="111111"/>
              </a:buClr>
              <a:buSzPts val="6000"/>
              <a:buNone/>
              <a:defRPr sz="6000">
                <a:solidFill>
                  <a:srgbClr val="11111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rgbClr val="111111"/>
              </a:buClr>
              <a:buSzPts val="6000"/>
              <a:buNone/>
              <a:defRPr sz="6000">
                <a:solidFill>
                  <a:srgbClr val="11111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rgbClr val="111111"/>
              </a:buClr>
              <a:buSzPts val="6000"/>
              <a:buNone/>
              <a:defRPr sz="6000">
                <a:solidFill>
                  <a:srgbClr val="11111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rgbClr val="111111"/>
              </a:buClr>
              <a:buSzPts val="6000"/>
              <a:buNone/>
              <a:defRPr sz="6000">
                <a:solidFill>
                  <a:srgbClr val="111111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2 columns" type="twoColTx">
  <p:cSld name="TITLE_AND_TWO_COLUMNS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6"/>
          <p:cNvSpPr/>
          <p:nvPr/>
        </p:nvSpPr>
        <p:spPr>
          <a:xfrm>
            <a:off x="1169100" y="721350"/>
            <a:ext cx="7441500" cy="3873600"/>
          </a:xfrm>
          <a:prstGeom prst="rect">
            <a:avLst/>
          </a:prstGeom>
          <a:solidFill>
            <a:srgbClr val="EFEFE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" name="Google Shape;30;p6"/>
          <p:cNvSpPr txBox="1">
            <a:spLocks noGrp="1"/>
          </p:cNvSpPr>
          <p:nvPr>
            <p:ph type="title"/>
          </p:nvPr>
        </p:nvSpPr>
        <p:spPr>
          <a:xfrm>
            <a:off x="533400" y="552450"/>
            <a:ext cx="2106600" cy="125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6"/>
          <p:cNvSpPr txBox="1">
            <a:spLocks noGrp="1"/>
          </p:cNvSpPr>
          <p:nvPr>
            <p:ph type="body" idx="1"/>
          </p:nvPr>
        </p:nvSpPr>
        <p:spPr>
          <a:xfrm>
            <a:off x="3012775" y="1052499"/>
            <a:ext cx="2597400" cy="3243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55600">
              <a:spcBef>
                <a:spcPts val="600"/>
              </a:spcBef>
              <a:spcAft>
                <a:spcPts val="0"/>
              </a:spcAft>
              <a:buSzPts val="2000"/>
              <a:buChar char="□"/>
              <a:defRPr sz="2000"/>
            </a:lvl1pPr>
            <a:lvl2pPr marL="914400" lvl="1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2pPr>
            <a:lvl3pPr marL="1371600" lvl="2" indent="-355600">
              <a:spcBef>
                <a:spcPts val="0"/>
              </a:spcBef>
              <a:spcAft>
                <a:spcPts val="0"/>
              </a:spcAft>
              <a:buSzPts val="2000"/>
              <a:buChar char="▣"/>
              <a:defRPr sz="2000"/>
            </a:lvl3pPr>
            <a:lvl4pPr marL="1828800" lvl="3" indent="-35560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4pPr>
            <a:lvl5pPr marL="2286000" lvl="4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5pPr>
            <a:lvl6pPr marL="2743200" lvl="5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6pPr>
            <a:lvl7pPr marL="3200400" lvl="6" indent="-35560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7pPr>
            <a:lvl8pPr marL="3657600" lvl="7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8pPr>
            <a:lvl9pPr marL="4114800" lvl="8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9pPr>
          </a:lstStyle>
          <a:p>
            <a:endParaRPr/>
          </a:p>
        </p:txBody>
      </p:sp>
      <p:sp>
        <p:nvSpPr>
          <p:cNvPr id="32" name="Google Shape;32;p6"/>
          <p:cNvSpPr txBox="1">
            <a:spLocks noGrp="1"/>
          </p:cNvSpPr>
          <p:nvPr>
            <p:ph type="body" idx="2"/>
          </p:nvPr>
        </p:nvSpPr>
        <p:spPr>
          <a:xfrm>
            <a:off x="5766774" y="1052499"/>
            <a:ext cx="2597400" cy="3243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55600">
              <a:spcBef>
                <a:spcPts val="600"/>
              </a:spcBef>
              <a:spcAft>
                <a:spcPts val="0"/>
              </a:spcAft>
              <a:buSzPts val="2000"/>
              <a:buChar char="□"/>
              <a:defRPr sz="2000"/>
            </a:lvl1pPr>
            <a:lvl2pPr marL="914400" lvl="1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2pPr>
            <a:lvl3pPr marL="1371600" lvl="2" indent="-355600">
              <a:spcBef>
                <a:spcPts val="0"/>
              </a:spcBef>
              <a:spcAft>
                <a:spcPts val="0"/>
              </a:spcAft>
              <a:buSzPts val="2000"/>
              <a:buChar char="▣"/>
              <a:defRPr sz="2000"/>
            </a:lvl3pPr>
            <a:lvl4pPr marL="1828800" lvl="3" indent="-35560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4pPr>
            <a:lvl5pPr marL="2286000" lvl="4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5pPr>
            <a:lvl6pPr marL="2743200" lvl="5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6pPr>
            <a:lvl7pPr marL="3200400" lvl="6" indent="-35560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7pPr>
            <a:lvl8pPr marL="3657600" lvl="7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8pPr>
            <a:lvl9pPr marL="4114800" lvl="8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9pPr>
          </a:lstStyle>
          <a:p>
            <a:endParaRPr/>
          </a:p>
        </p:txBody>
      </p:sp>
      <p:sp>
        <p:nvSpPr>
          <p:cNvPr id="33" name="Google Shape;33;p6"/>
          <p:cNvSpPr txBox="1">
            <a:spLocks noGrp="1"/>
          </p:cNvSpPr>
          <p:nvPr>
            <p:ph type="sldNum" idx="12"/>
          </p:nvPr>
        </p:nvSpPr>
        <p:spPr>
          <a:xfrm>
            <a:off x="76209" y="4698864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533400" y="552450"/>
            <a:ext cx="2106600" cy="1257600"/>
          </a:xfrm>
          <a:prstGeom prst="rect">
            <a:avLst/>
          </a:prstGeom>
          <a:noFill/>
          <a:ln w="76200" cap="flat" cmpd="sng">
            <a:solidFill>
              <a:schemeClr val="accent1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Roboto Slab"/>
              <a:buNone/>
              <a:defRPr sz="2400">
                <a:solidFill>
                  <a:schemeClr val="dk2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Roboto Slab"/>
              <a:buNone/>
              <a:defRPr sz="2400">
                <a:solidFill>
                  <a:schemeClr val="dk2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Roboto Slab"/>
              <a:buNone/>
              <a:defRPr sz="2400">
                <a:solidFill>
                  <a:schemeClr val="dk2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Roboto Slab"/>
              <a:buNone/>
              <a:defRPr sz="2400">
                <a:solidFill>
                  <a:schemeClr val="dk2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Roboto Slab"/>
              <a:buNone/>
              <a:defRPr sz="2400">
                <a:solidFill>
                  <a:schemeClr val="dk2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Roboto Slab"/>
              <a:buNone/>
              <a:defRPr sz="2400">
                <a:solidFill>
                  <a:schemeClr val="dk2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Roboto Slab"/>
              <a:buNone/>
              <a:defRPr sz="2400">
                <a:solidFill>
                  <a:schemeClr val="dk2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Roboto Slab"/>
              <a:buNone/>
              <a:defRPr sz="2400">
                <a:solidFill>
                  <a:schemeClr val="dk2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Roboto Slab"/>
              <a:buNone/>
              <a:defRPr sz="2400">
                <a:solidFill>
                  <a:schemeClr val="dk2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203050" y="1132549"/>
            <a:ext cx="5185200" cy="326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81000">
              <a:spcBef>
                <a:spcPts val="600"/>
              </a:spcBef>
              <a:spcAft>
                <a:spcPts val="0"/>
              </a:spcAft>
              <a:buClr>
                <a:srgbClr val="999999"/>
              </a:buClr>
              <a:buSzPts val="2400"/>
              <a:buFont typeface="Georgia"/>
              <a:buChar char="□"/>
              <a:defRPr sz="2400">
                <a:solidFill>
                  <a:srgbClr val="11111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914400" lvl="1" indent="-381000"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2400"/>
              <a:buFont typeface="Georgia"/>
              <a:buChar char="■"/>
              <a:defRPr sz="2400">
                <a:solidFill>
                  <a:srgbClr val="11111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1371600" lvl="2" indent="-381000"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2400"/>
              <a:buFont typeface="Georgia"/>
              <a:buChar char="▣"/>
              <a:defRPr sz="2400">
                <a:solidFill>
                  <a:srgbClr val="11111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828800" lvl="3" indent="-381000"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2400"/>
              <a:buFont typeface="Georgia"/>
              <a:buChar char="●"/>
              <a:defRPr sz="2400">
                <a:solidFill>
                  <a:srgbClr val="11111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2286000" lvl="4" indent="-381000"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2400"/>
              <a:buFont typeface="Georgia"/>
              <a:buChar char="○"/>
              <a:defRPr sz="2400">
                <a:solidFill>
                  <a:srgbClr val="11111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2743200" lvl="5" indent="-381000"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2400"/>
              <a:buFont typeface="Georgia"/>
              <a:buChar char="■"/>
              <a:defRPr sz="2400">
                <a:solidFill>
                  <a:srgbClr val="11111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3200400" lvl="6" indent="-381000"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2400"/>
              <a:buFont typeface="Georgia"/>
              <a:buChar char="●"/>
              <a:defRPr sz="2400">
                <a:solidFill>
                  <a:srgbClr val="11111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3657600" lvl="7" indent="-381000"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2400"/>
              <a:buFont typeface="Georgia"/>
              <a:buChar char="○"/>
              <a:defRPr sz="2400">
                <a:solidFill>
                  <a:srgbClr val="11111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4114800" lvl="8" indent="-381000"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2400"/>
              <a:buFont typeface="Georgia"/>
              <a:buChar char="■"/>
              <a:defRPr sz="2400">
                <a:solidFill>
                  <a:srgbClr val="11111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76209" y="4698864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 sz="1300">
                <a:solidFill>
                  <a:srgbClr val="B7B7B7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>
              <a:buNone/>
              <a:defRPr sz="1300">
                <a:solidFill>
                  <a:srgbClr val="B7B7B7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>
              <a:buNone/>
              <a:defRPr sz="1300">
                <a:solidFill>
                  <a:srgbClr val="B7B7B7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>
              <a:buNone/>
              <a:defRPr sz="1300">
                <a:solidFill>
                  <a:srgbClr val="B7B7B7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>
              <a:buNone/>
              <a:defRPr sz="1300">
                <a:solidFill>
                  <a:srgbClr val="B7B7B7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>
              <a:buNone/>
              <a:defRPr sz="1300">
                <a:solidFill>
                  <a:srgbClr val="B7B7B7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>
              <a:buNone/>
              <a:defRPr sz="1300">
                <a:solidFill>
                  <a:srgbClr val="B7B7B7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>
              <a:buNone/>
              <a:defRPr sz="1300">
                <a:solidFill>
                  <a:srgbClr val="B7B7B7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>
              <a:buNone/>
              <a:defRPr sz="1300">
                <a:solidFill>
                  <a:srgbClr val="B7B7B7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2" r:id="rId2"/>
  </p:sldLayoutIdLst>
  <p:transition>
    <p:fade thruBlk="1"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.xml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1"/>
          <p:cNvSpPr txBox="1">
            <a:spLocks noGrp="1"/>
          </p:cNvSpPr>
          <p:nvPr>
            <p:ph type="ctrTitle"/>
          </p:nvPr>
        </p:nvSpPr>
        <p:spPr>
          <a:xfrm>
            <a:off x="539552" y="1275606"/>
            <a:ext cx="5041200" cy="3150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600" dirty="0" smtClean="0">
                <a:latin typeface="+mn-lt"/>
              </a:rPr>
              <a:t>«Тема выступления»</a:t>
            </a:r>
            <a:endParaRPr sz="3600" dirty="0">
              <a:latin typeface="+mn-lt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45A5ADCA-A51C-4A55-9766-346D307B3A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2712" y="0"/>
            <a:ext cx="731780" cy="657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2DE796B5-EBCD-44AF-90A9-44CA72B2A346}"/>
              </a:ext>
            </a:extLst>
          </p:cNvPr>
          <p:cNvSpPr/>
          <p:nvPr/>
        </p:nvSpPr>
        <p:spPr>
          <a:xfrm>
            <a:off x="395536" y="21252"/>
            <a:ext cx="8748464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1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cs typeface="Sakkal Majalla" panose="020B0604020202020204" pitchFamily="2" charset="-78"/>
              </a:rPr>
              <a:t>Государственное бюджетное учреждение дополнительного профессионального образования </a:t>
            </a:r>
            <a:endParaRPr lang="ru-RU" sz="1100" b="0" i="0" dirty="0" smtClean="0">
              <a:solidFill>
                <a:schemeClr val="tx1">
                  <a:lumMod val="65000"/>
                  <a:lumOff val="35000"/>
                </a:schemeClr>
              </a:solidFill>
              <a:effectLst/>
              <a:cs typeface="Sakkal Majalla" panose="020B0604020202020204" pitchFamily="2" charset="-78"/>
            </a:endParaRPr>
          </a:p>
          <a:p>
            <a:pPr algn="ctr"/>
            <a:r>
              <a:rPr lang="ru-RU" sz="1100" b="0" i="0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cs typeface="Sakkal Majalla" panose="020B0604020202020204" pitchFamily="2" charset="-78"/>
              </a:rPr>
              <a:t>«</a:t>
            </a:r>
            <a:r>
              <a:rPr lang="ru-RU" sz="11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cs typeface="Sakkal Majalla" panose="020B0604020202020204" pitchFamily="2" charset="-78"/>
              </a:rPr>
              <a:t>Ставропольский краевой институт развития образования, повышения квалификации и переподготовки работников образования»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A1D3A86D-A6EB-4702-B7DA-A30764E18851}"/>
              </a:ext>
            </a:extLst>
          </p:cNvPr>
          <p:cNvSpPr txBox="1"/>
          <p:nvPr/>
        </p:nvSpPr>
        <p:spPr>
          <a:xfrm>
            <a:off x="611560" y="3435846"/>
            <a:ext cx="178779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Подразделение </a:t>
            </a:r>
          </a:p>
          <a:p>
            <a:r>
              <a:rPr lang="ru-RU" dirty="0"/>
              <a:t>Должность </a:t>
            </a:r>
          </a:p>
          <a:p>
            <a:r>
              <a:rPr lang="ru-RU" dirty="0"/>
              <a:t>ФИО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2"/>
          <p:cNvSpPr txBox="1">
            <a:spLocks noGrp="1"/>
          </p:cNvSpPr>
          <p:nvPr>
            <p:ph type="title"/>
          </p:nvPr>
        </p:nvSpPr>
        <p:spPr>
          <a:xfrm>
            <a:off x="699088" y="657250"/>
            <a:ext cx="2814464" cy="90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Подзаголовок слайда</a:t>
            </a:r>
            <a:endParaRPr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</p:txBody>
      </p:sp>
      <p:sp>
        <p:nvSpPr>
          <p:cNvPr id="65" name="Google Shape;65;p12"/>
          <p:cNvSpPr txBox="1">
            <a:spLocks noGrp="1"/>
          </p:cNvSpPr>
          <p:nvPr>
            <p:ph type="sldNum" idx="12"/>
          </p:nvPr>
        </p:nvSpPr>
        <p:spPr>
          <a:xfrm>
            <a:off x="76209" y="4698864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2</a:t>
            </a:fld>
            <a:endParaRPr/>
          </a:p>
        </p:txBody>
      </p:sp>
      <p:pic>
        <p:nvPicPr>
          <p:cNvPr id="7" name="Picture 2">
            <a:extLst>
              <a:ext uri="{FF2B5EF4-FFF2-40B4-BE49-F238E27FC236}">
                <a16:creationId xmlns:a16="http://schemas.microsoft.com/office/drawing/2014/main" xmlns="" id="{45A5ADCA-A51C-4A55-9766-346D307B3A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2712" y="0"/>
            <a:ext cx="731780" cy="657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xmlns="" id="{2DE796B5-EBCD-44AF-90A9-44CA72B2A346}"/>
              </a:ext>
            </a:extLst>
          </p:cNvPr>
          <p:cNvSpPr/>
          <p:nvPr/>
        </p:nvSpPr>
        <p:spPr>
          <a:xfrm>
            <a:off x="395536" y="21252"/>
            <a:ext cx="8748464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1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cs typeface="Sakkal Majalla" panose="020B0604020202020204" pitchFamily="2" charset="-78"/>
              </a:rPr>
              <a:t>Государственное бюджетное учреждение дополнительного профессионального образования </a:t>
            </a:r>
            <a:endParaRPr lang="ru-RU" sz="1100" b="0" i="0" dirty="0" smtClean="0">
              <a:solidFill>
                <a:schemeClr val="tx1">
                  <a:lumMod val="65000"/>
                  <a:lumOff val="35000"/>
                </a:schemeClr>
              </a:solidFill>
              <a:effectLst/>
              <a:cs typeface="Sakkal Majalla" panose="020B0604020202020204" pitchFamily="2" charset="-78"/>
            </a:endParaRPr>
          </a:p>
          <a:p>
            <a:pPr algn="ctr"/>
            <a:r>
              <a:rPr lang="ru-RU" sz="1100" b="0" i="0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cs typeface="Sakkal Majalla" panose="020B0604020202020204" pitchFamily="2" charset="-78"/>
              </a:rPr>
              <a:t>«</a:t>
            </a:r>
            <a:r>
              <a:rPr lang="ru-RU" sz="11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cs typeface="Sakkal Majalla" panose="020B0604020202020204" pitchFamily="2" charset="-78"/>
              </a:rPr>
              <a:t>Ставропольский краевой институт развития образования, повышения квалификации и переподготовки работников образования»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2"/>
          <p:cNvSpPr txBox="1">
            <a:spLocks noGrp="1"/>
          </p:cNvSpPr>
          <p:nvPr>
            <p:ph type="sldNum" idx="12"/>
          </p:nvPr>
        </p:nvSpPr>
        <p:spPr>
          <a:xfrm>
            <a:off x="76209" y="4698864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3</a:t>
            </a:fld>
            <a:endParaRPr/>
          </a:p>
        </p:txBody>
      </p:sp>
      <p:sp>
        <p:nvSpPr>
          <p:cNvPr id="5" name="Google Shape;61;p12"/>
          <p:cNvSpPr txBox="1">
            <a:spLocks noGrp="1"/>
          </p:cNvSpPr>
          <p:nvPr>
            <p:ph type="title"/>
          </p:nvPr>
        </p:nvSpPr>
        <p:spPr>
          <a:xfrm>
            <a:off x="699088" y="657250"/>
            <a:ext cx="2814464" cy="90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Подзаголовок слайда</a:t>
            </a:r>
            <a:endParaRPr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</p:txBody>
      </p:sp>
      <p:pic>
        <p:nvPicPr>
          <p:cNvPr id="6" name="Picture 2">
            <a:extLst>
              <a:ext uri="{FF2B5EF4-FFF2-40B4-BE49-F238E27FC236}">
                <a16:creationId xmlns:a16="http://schemas.microsoft.com/office/drawing/2014/main" xmlns="" id="{45A5ADCA-A51C-4A55-9766-346D307B3A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2712" y="0"/>
            <a:ext cx="731780" cy="657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xmlns="" id="{2DE796B5-EBCD-44AF-90A9-44CA72B2A346}"/>
              </a:ext>
            </a:extLst>
          </p:cNvPr>
          <p:cNvSpPr/>
          <p:nvPr/>
        </p:nvSpPr>
        <p:spPr>
          <a:xfrm>
            <a:off x="395536" y="21252"/>
            <a:ext cx="8748464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1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cs typeface="Sakkal Majalla" panose="020B0604020202020204" pitchFamily="2" charset="-78"/>
              </a:rPr>
              <a:t>Государственное бюджетное учреждение дополнительного профессионального образования </a:t>
            </a:r>
            <a:endParaRPr lang="ru-RU" sz="1100" b="0" i="0" dirty="0" smtClean="0">
              <a:solidFill>
                <a:schemeClr val="tx1">
                  <a:lumMod val="65000"/>
                  <a:lumOff val="35000"/>
                </a:schemeClr>
              </a:solidFill>
              <a:effectLst/>
              <a:cs typeface="Sakkal Majalla" panose="020B0604020202020204" pitchFamily="2" charset="-78"/>
            </a:endParaRPr>
          </a:p>
          <a:p>
            <a:pPr algn="ctr"/>
            <a:r>
              <a:rPr lang="ru-RU" sz="1100" b="0" i="0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cs typeface="Sakkal Majalla" panose="020B0604020202020204" pitchFamily="2" charset="-78"/>
              </a:rPr>
              <a:t>«</a:t>
            </a:r>
            <a:r>
              <a:rPr lang="ru-RU" sz="11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cs typeface="Sakkal Majalla" panose="020B0604020202020204" pitchFamily="2" charset="-78"/>
              </a:rPr>
              <a:t>Ставропольский краевой институт развития образования, повышения квалификации и переподготовки работников образования»</a:t>
            </a: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4045085241"/>
              </p:ext>
            </p:extLst>
          </p:nvPr>
        </p:nvGraphicFramePr>
        <p:xfrm>
          <a:off x="3851920" y="915566"/>
          <a:ext cx="4344144" cy="31121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331139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2"/>
          <p:cNvSpPr txBox="1">
            <a:spLocks noGrp="1"/>
          </p:cNvSpPr>
          <p:nvPr>
            <p:ph type="sldNum" idx="12"/>
          </p:nvPr>
        </p:nvSpPr>
        <p:spPr>
          <a:xfrm>
            <a:off x="76209" y="4698864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4</a:t>
            </a:fld>
            <a:endParaRPr/>
          </a:p>
        </p:txBody>
      </p:sp>
      <p:sp>
        <p:nvSpPr>
          <p:cNvPr id="5" name="Google Shape;61;p12"/>
          <p:cNvSpPr txBox="1">
            <a:spLocks noGrp="1"/>
          </p:cNvSpPr>
          <p:nvPr>
            <p:ph type="title"/>
          </p:nvPr>
        </p:nvSpPr>
        <p:spPr>
          <a:xfrm>
            <a:off x="699088" y="657250"/>
            <a:ext cx="2814464" cy="90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Подзаголовок слайда</a:t>
            </a:r>
            <a:endParaRPr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</p:txBody>
      </p:sp>
      <p:pic>
        <p:nvPicPr>
          <p:cNvPr id="6" name="Picture 2">
            <a:extLst>
              <a:ext uri="{FF2B5EF4-FFF2-40B4-BE49-F238E27FC236}">
                <a16:creationId xmlns:a16="http://schemas.microsoft.com/office/drawing/2014/main" xmlns="" id="{45A5ADCA-A51C-4A55-9766-346D307B3A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2712" y="0"/>
            <a:ext cx="731780" cy="657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xmlns="" id="{2DE796B5-EBCD-44AF-90A9-44CA72B2A346}"/>
              </a:ext>
            </a:extLst>
          </p:cNvPr>
          <p:cNvSpPr/>
          <p:nvPr/>
        </p:nvSpPr>
        <p:spPr>
          <a:xfrm>
            <a:off x="395536" y="21252"/>
            <a:ext cx="8748464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1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cs typeface="Sakkal Majalla" panose="020B0604020202020204" pitchFamily="2" charset="-78"/>
              </a:rPr>
              <a:t>Государственное бюджетное учреждение дополнительного профессионального образования </a:t>
            </a:r>
            <a:endParaRPr lang="ru-RU" sz="1100" b="0" i="0" dirty="0" smtClean="0">
              <a:solidFill>
                <a:schemeClr val="tx1">
                  <a:lumMod val="65000"/>
                  <a:lumOff val="35000"/>
                </a:schemeClr>
              </a:solidFill>
              <a:effectLst/>
              <a:cs typeface="Sakkal Majalla" panose="020B0604020202020204" pitchFamily="2" charset="-78"/>
            </a:endParaRPr>
          </a:p>
          <a:p>
            <a:pPr algn="ctr"/>
            <a:r>
              <a:rPr lang="ru-RU" sz="1100" b="0" i="0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cs typeface="Sakkal Majalla" panose="020B0604020202020204" pitchFamily="2" charset="-78"/>
              </a:rPr>
              <a:t>«</a:t>
            </a:r>
            <a:r>
              <a:rPr lang="ru-RU" sz="11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cs typeface="Sakkal Majalla" panose="020B0604020202020204" pitchFamily="2" charset="-78"/>
              </a:rPr>
              <a:t>Ставропольский краевой институт развития образования, повышения квалификации и переподготовки работников образования»</a:t>
            </a:r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1360949361"/>
              </p:ext>
            </p:extLst>
          </p:nvPr>
        </p:nvGraphicFramePr>
        <p:xfrm>
          <a:off x="1187624" y="1563638"/>
          <a:ext cx="7416824" cy="30243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3706082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2"/>
          <p:cNvSpPr txBox="1">
            <a:spLocks noGrp="1"/>
          </p:cNvSpPr>
          <p:nvPr>
            <p:ph type="title"/>
          </p:nvPr>
        </p:nvSpPr>
        <p:spPr>
          <a:xfrm>
            <a:off x="699088" y="657250"/>
            <a:ext cx="2814464" cy="90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Подзаголовок слайда</a:t>
            </a:r>
            <a:endParaRPr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</p:txBody>
      </p:sp>
      <p:sp>
        <p:nvSpPr>
          <p:cNvPr id="65" name="Google Shape;65;p12"/>
          <p:cNvSpPr txBox="1">
            <a:spLocks noGrp="1"/>
          </p:cNvSpPr>
          <p:nvPr>
            <p:ph type="sldNum" idx="12"/>
          </p:nvPr>
        </p:nvSpPr>
        <p:spPr>
          <a:xfrm>
            <a:off x="76209" y="4698864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5</a:t>
            </a:fld>
            <a:endParaRPr/>
          </a:p>
        </p:txBody>
      </p:sp>
      <p:pic>
        <p:nvPicPr>
          <p:cNvPr id="7" name="Picture 2">
            <a:extLst>
              <a:ext uri="{FF2B5EF4-FFF2-40B4-BE49-F238E27FC236}">
                <a16:creationId xmlns:a16="http://schemas.microsoft.com/office/drawing/2014/main" xmlns="" id="{45A5ADCA-A51C-4A55-9766-346D307B3A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2712" y="0"/>
            <a:ext cx="731780" cy="657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xmlns="" id="{2DE796B5-EBCD-44AF-90A9-44CA72B2A346}"/>
              </a:ext>
            </a:extLst>
          </p:cNvPr>
          <p:cNvSpPr/>
          <p:nvPr/>
        </p:nvSpPr>
        <p:spPr>
          <a:xfrm>
            <a:off x="395536" y="21252"/>
            <a:ext cx="8748464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1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cs typeface="Sakkal Majalla" panose="020B0604020202020204" pitchFamily="2" charset="-78"/>
              </a:rPr>
              <a:t>Государственное бюджетное учреждение дополнительного профессионального образования </a:t>
            </a:r>
            <a:endParaRPr lang="ru-RU" sz="1100" b="0" i="0" dirty="0" smtClean="0">
              <a:solidFill>
                <a:schemeClr val="tx1">
                  <a:lumMod val="65000"/>
                  <a:lumOff val="35000"/>
                </a:schemeClr>
              </a:solidFill>
              <a:effectLst/>
              <a:cs typeface="Sakkal Majalla" panose="020B0604020202020204" pitchFamily="2" charset="-78"/>
            </a:endParaRPr>
          </a:p>
          <a:p>
            <a:pPr algn="ctr"/>
            <a:r>
              <a:rPr lang="ru-RU" sz="1100" b="0" i="0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cs typeface="Sakkal Majalla" panose="020B0604020202020204" pitchFamily="2" charset="-78"/>
              </a:rPr>
              <a:t>«</a:t>
            </a:r>
            <a:r>
              <a:rPr lang="ru-RU" sz="11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cs typeface="Sakkal Majalla" panose="020B0604020202020204" pitchFamily="2" charset="-78"/>
              </a:rPr>
              <a:t>Ставропольский краевой институт развития образования, повышения квалификации и переподготовки работников образования»</a:t>
            </a:r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913671673"/>
              </p:ext>
            </p:extLst>
          </p:nvPr>
        </p:nvGraphicFramePr>
        <p:xfrm>
          <a:off x="1524000" y="53975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878756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2"/>
          <p:cNvSpPr txBox="1">
            <a:spLocks noGrp="1"/>
          </p:cNvSpPr>
          <p:nvPr>
            <p:ph type="title"/>
          </p:nvPr>
        </p:nvSpPr>
        <p:spPr>
          <a:xfrm>
            <a:off x="699088" y="657250"/>
            <a:ext cx="2814464" cy="90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Подзаголовок слайда</a:t>
            </a:r>
            <a:endParaRPr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</p:txBody>
      </p:sp>
      <p:sp>
        <p:nvSpPr>
          <p:cNvPr id="65" name="Google Shape;65;p12"/>
          <p:cNvSpPr txBox="1">
            <a:spLocks noGrp="1"/>
          </p:cNvSpPr>
          <p:nvPr>
            <p:ph type="sldNum" idx="12"/>
          </p:nvPr>
        </p:nvSpPr>
        <p:spPr>
          <a:xfrm>
            <a:off x="76209" y="4698864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6</a:t>
            </a:fld>
            <a:endParaRPr/>
          </a:p>
        </p:txBody>
      </p:sp>
      <p:pic>
        <p:nvPicPr>
          <p:cNvPr id="7" name="Picture 2">
            <a:extLst>
              <a:ext uri="{FF2B5EF4-FFF2-40B4-BE49-F238E27FC236}">
                <a16:creationId xmlns:a16="http://schemas.microsoft.com/office/drawing/2014/main" xmlns="" id="{45A5ADCA-A51C-4A55-9766-346D307B3A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2712" y="0"/>
            <a:ext cx="731780" cy="657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xmlns="" id="{2DE796B5-EBCD-44AF-90A9-44CA72B2A346}"/>
              </a:ext>
            </a:extLst>
          </p:cNvPr>
          <p:cNvSpPr/>
          <p:nvPr/>
        </p:nvSpPr>
        <p:spPr>
          <a:xfrm>
            <a:off x="395536" y="21252"/>
            <a:ext cx="8748464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1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cs typeface="Sakkal Majalla" panose="020B0604020202020204" pitchFamily="2" charset="-78"/>
              </a:rPr>
              <a:t>Государственное бюджетное учреждение дополнительного профессионального образования </a:t>
            </a:r>
            <a:endParaRPr lang="ru-RU" sz="1100" b="0" i="0" dirty="0" smtClean="0">
              <a:solidFill>
                <a:schemeClr val="tx1">
                  <a:lumMod val="65000"/>
                  <a:lumOff val="35000"/>
                </a:schemeClr>
              </a:solidFill>
              <a:effectLst/>
              <a:cs typeface="Sakkal Majalla" panose="020B0604020202020204" pitchFamily="2" charset="-78"/>
            </a:endParaRPr>
          </a:p>
          <a:p>
            <a:pPr algn="ctr"/>
            <a:r>
              <a:rPr lang="ru-RU" sz="1100" b="0" i="0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cs typeface="Sakkal Majalla" panose="020B0604020202020204" pitchFamily="2" charset="-78"/>
              </a:rPr>
              <a:t>«</a:t>
            </a:r>
            <a:r>
              <a:rPr lang="ru-RU" sz="11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cs typeface="Sakkal Majalla" panose="020B0604020202020204" pitchFamily="2" charset="-78"/>
              </a:rPr>
              <a:t>Ставропольский краевой институт развития образования, повышения квалификации и переподготовки работников образования»</a:t>
            </a: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0723889"/>
              </p:ext>
            </p:extLst>
          </p:nvPr>
        </p:nvGraphicFramePr>
        <p:xfrm>
          <a:off x="1403648" y="1923678"/>
          <a:ext cx="6096000" cy="1483360"/>
        </p:xfrm>
        <a:graphic>
          <a:graphicData uri="http://schemas.openxmlformats.org/drawingml/2006/table">
            <a:tbl>
              <a:tblPr firstRow="1" bandRow="1">
                <a:tableStyleId>{35758FB7-9AC5-4552-8A53-C91805E547FA}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57763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1"/>
          <p:cNvSpPr txBox="1">
            <a:spLocks noGrp="1"/>
          </p:cNvSpPr>
          <p:nvPr>
            <p:ph type="ctrTitle"/>
          </p:nvPr>
        </p:nvSpPr>
        <p:spPr>
          <a:xfrm>
            <a:off x="539552" y="1491630"/>
            <a:ext cx="5112568" cy="2664296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ru-RU" sz="2400" dirty="0">
                <a:latin typeface="+mn-lt"/>
              </a:rPr>
              <a:t>Контактная информация: </a:t>
            </a:r>
            <a:br>
              <a:rPr lang="ru-RU" sz="2400" dirty="0">
                <a:latin typeface="+mn-lt"/>
              </a:rPr>
            </a:br>
            <a:r>
              <a:rPr lang="ru-RU" sz="2400" dirty="0" smtClean="0">
                <a:latin typeface="+mn-lt"/>
              </a:rPr>
              <a:t/>
            </a:r>
            <a:br>
              <a:rPr lang="ru-RU" sz="2400" dirty="0" smtClean="0">
                <a:latin typeface="+mn-lt"/>
              </a:rPr>
            </a:br>
            <a:r>
              <a:rPr lang="en-US" sz="2400" dirty="0" smtClean="0">
                <a:latin typeface="+mn-lt"/>
              </a:rPr>
              <a:t>E-mail</a:t>
            </a:r>
            <a:r>
              <a:rPr lang="ru-RU" sz="2400" dirty="0">
                <a:latin typeface="+mn-lt"/>
              </a:rPr>
              <a:t/>
            </a:r>
            <a:br>
              <a:rPr lang="ru-RU" sz="2400" dirty="0">
                <a:latin typeface="+mn-lt"/>
              </a:rPr>
            </a:br>
            <a:r>
              <a:rPr lang="ru-RU" sz="2400" dirty="0">
                <a:latin typeface="+mn-lt"/>
              </a:rPr>
              <a:t>Тел.</a:t>
            </a:r>
            <a:r>
              <a:rPr lang="ru-RU" sz="3600" dirty="0"/>
              <a:t/>
            </a:r>
            <a:br>
              <a:rPr lang="ru-RU" sz="3600" dirty="0"/>
            </a:br>
            <a:endParaRPr sz="3600" dirty="0">
              <a:latin typeface="+mn-lt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45A5ADCA-A51C-4A55-9766-346D307B3A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2712" y="0"/>
            <a:ext cx="731780" cy="657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2DE796B5-EBCD-44AF-90A9-44CA72B2A346}"/>
              </a:ext>
            </a:extLst>
          </p:cNvPr>
          <p:cNvSpPr/>
          <p:nvPr/>
        </p:nvSpPr>
        <p:spPr>
          <a:xfrm>
            <a:off x="395536" y="21252"/>
            <a:ext cx="8748464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1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cs typeface="Sakkal Majalla" panose="020B0604020202020204" pitchFamily="2" charset="-78"/>
              </a:rPr>
              <a:t>Государственное бюджетное учреждение дополнительного профессионального образования </a:t>
            </a:r>
            <a:endParaRPr lang="ru-RU" sz="1100" b="0" i="0" dirty="0" smtClean="0">
              <a:solidFill>
                <a:schemeClr val="tx1">
                  <a:lumMod val="65000"/>
                  <a:lumOff val="35000"/>
                </a:schemeClr>
              </a:solidFill>
              <a:effectLst/>
              <a:cs typeface="Sakkal Majalla" panose="020B0604020202020204" pitchFamily="2" charset="-78"/>
            </a:endParaRPr>
          </a:p>
          <a:p>
            <a:pPr algn="ctr"/>
            <a:r>
              <a:rPr lang="ru-RU" sz="1100" b="0" i="0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cs typeface="Sakkal Majalla" panose="020B0604020202020204" pitchFamily="2" charset="-78"/>
              </a:rPr>
              <a:t>«</a:t>
            </a:r>
            <a:r>
              <a:rPr lang="ru-RU" sz="11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cs typeface="Sakkal Majalla" panose="020B0604020202020204" pitchFamily="2" charset="-78"/>
              </a:rPr>
              <a:t>Ставропольский краевой институт развития образования, повышения квалификации и переподготовки работников образования»</a:t>
            </a:r>
          </a:p>
        </p:txBody>
      </p:sp>
    </p:spTree>
    <p:extLst>
      <p:ext uri="{BB962C8B-B14F-4D97-AF65-F5344CB8AC3E}">
        <p14:creationId xmlns:p14="http://schemas.microsoft.com/office/powerpoint/2010/main" val="1798714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ysander template">
  <a:themeElements>
    <a:clrScheme name="Custom 347">
      <a:dk1>
        <a:srgbClr val="111111"/>
      </a:dk1>
      <a:lt1>
        <a:srgbClr val="FFFFFF"/>
      </a:lt1>
      <a:dk2>
        <a:srgbClr val="999999"/>
      </a:dk2>
      <a:lt2>
        <a:srgbClr val="EFEFEF"/>
      </a:lt2>
      <a:accent1>
        <a:srgbClr val="FF0000"/>
      </a:accent1>
      <a:accent2>
        <a:srgbClr val="CC0000"/>
      </a:accent2>
      <a:accent3>
        <a:srgbClr val="434343"/>
      </a:accent3>
      <a:accent4>
        <a:srgbClr val="999999"/>
      </a:accent4>
      <a:accent5>
        <a:srgbClr val="CCCCCC"/>
      </a:accent5>
      <a:accent6>
        <a:srgbClr val="EFEFEF"/>
      </a:accent6>
      <a:hlink>
        <a:srgbClr val="111111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172</Words>
  <Application>Microsoft Office PowerPoint</Application>
  <PresentationFormat>Экран (16:9)</PresentationFormat>
  <Paragraphs>36</Paragraphs>
  <Slides>7</Slides>
  <Notes>7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2" baseType="lpstr">
      <vt:lpstr>Arial</vt:lpstr>
      <vt:lpstr>Sakkal Majalla</vt:lpstr>
      <vt:lpstr>Georgia</vt:lpstr>
      <vt:lpstr>Roboto Slab</vt:lpstr>
      <vt:lpstr>Lysander template</vt:lpstr>
      <vt:lpstr>«Тема выступления»</vt:lpstr>
      <vt:lpstr>Подзаголовок слайда</vt:lpstr>
      <vt:lpstr>Подзаголовок слайда</vt:lpstr>
      <vt:lpstr>Подзаголовок слайда</vt:lpstr>
      <vt:lpstr>Подзаголовок слайда</vt:lpstr>
      <vt:lpstr>Подзаголовок слайда</vt:lpstr>
      <vt:lpstr>Контактная информация:   E-mail Тел.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«Тема выступления»</dc:title>
  <dc:creator>СИЦ24</dc:creator>
  <cp:lastModifiedBy>HP</cp:lastModifiedBy>
  <cp:revision>4</cp:revision>
  <dcterms:modified xsi:type="dcterms:W3CDTF">2019-10-10T08:07:01Z</dcterms:modified>
</cp:coreProperties>
</file>