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6" r:id="rId4"/>
    <p:sldId id="274" r:id="rId5"/>
    <p:sldId id="275" r:id="rId6"/>
    <p:sldId id="277" r:id="rId7"/>
    <p:sldId id="285" r:id="rId8"/>
    <p:sldId id="286" r:id="rId9"/>
    <p:sldId id="287" r:id="rId10"/>
    <p:sldId id="288" r:id="rId11"/>
    <p:sldId id="265" r:id="rId12"/>
    <p:sldId id="289" r:id="rId13"/>
    <p:sldId id="266" r:id="rId14"/>
    <p:sldId id="278" r:id="rId15"/>
    <p:sldId id="291" r:id="rId16"/>
    <p:sldId id="297" r:id="rId17"/>
    <p:sldId id="298" r:id="rId18"/>
    <p:sldId id="302" r:id="rId19"/>
    <p:sldId id="304" r:id="rId20"/>
    <p:sldId id="25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16" y="-6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EDDDD-6F07-4244-864F-C15648A6FE40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C183C-5D8D-424E-8440-F594FF8A9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590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383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605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326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310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24.12.2024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5889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скиро пк и пр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708920"/>
            <a:ext cx="82296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ru-RU" sz="54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</a:t>
            </a:r>
            <a:endParaRPr lang="ru-RU" sz="54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499992" y="6165304"/>
            <a:ext cx="4248472" cy="664344"/>
          </a:xfrm>
        </p:spPr>
        <p:txBody>
          <a:bodyPr/>
          <a:lstStyle>
            <a:lvl1pPr algn="l">
              <a:defRPr sz="1800"/>
            </a:lvl1pPr>
          </a:lstStyle>
          <a:p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Ф.И.О, должность, звание,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 работы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79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киро пк и пр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475656" y="548680"/>
            <a:ext cx="5061248" cy="78296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0334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скиро пк и пр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410" y="5517232"/>
            <a:ext cx="1065190" cy="106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1600" y="5517232"/>
            <a:ext cx="1066150" cy="106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9055" y="5493148"/>
            <a:ext cx="1066150" cy="106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6241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124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379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403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61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503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FD768-1721-492C-AE8E-FB14D77DE902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569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jpe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18" Type="http://schemas.openxmlformats.org/officeDocument/2006/relationships/image" Target="../media/image46.jpeg"/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17" Type="http://schemas.openxmlformats.org/officeDocument/2006/relationships/image" Target="../media/image45.jpeg"/><Relationship Id="rId2" Type="http://schemas.openxmlformats.org/officeDocument/2006/relationships/image" Target="../media/image30.jpeg"/><Relationship Id="rId16" Type="http://schemas.openxmlformats.org/officeDocument/2006/relationships/image" Target="../media/image44.png"/><Relationship Id="rId20" Type="http://schemas.openxmlformats.org/officeDocument/2006/relationships/image" Target="../media/image4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19" Type="http://schemas.openxmlformats.org/officeDocument/2006/relationships/image" Target="../media/image47.jpe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3" Type="http://schemas.openxmlformats.org/officeDocument/2006/relationships/image" Target="../media/image53.png"/><Relationship Id="rId7" Type="http://schemas.openxmlformats.org/officeDocument/2006/relationships/image" Target="../media/image31.jpe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" Type="http://schemas.openxmlformats.org/officeDocument/2006/relationships/image" Target="../media/image52.jpeg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6.jpeg"/><Relationship Id="rId11" Type="http://schemas.openxmlformats.org/officeDocument/2006/relationships/image" Target="../media/image35.png"/><Relationship Id="rId5" Type="http://schemas.openxmlformats.org/officeDocument/2006/relationships/image" Target="../media/image55.jpeg"/><Relationship Id="rId15" Type="http://schemas.openxmlformats.org/officeDocument/2006/relationships/image" Target="../media/image39.png"/><Relationship Id="rId10" Type="http://schemas.openxmlformats.org/officeDocument/2006/relationships/image" Target="../media/image57.png"/><Relationship Id="rId19" Type="http://schemas.openxmlformats.org/officeDocument/2006/relationships/image" Target="../media/image43.png"/><Relationship Id="rId4" Type="http://schemas.openxmlformats.org/officeDocument/2006/relationships/image" Target="../media/image54.jpe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10" Type="http://schemas.openxmlformats.org/officeDocument/2006/relationships/image" Target="../media/image76.jpeg"/><Relationship Id="rId4" Type="http://schemas.openxmlformats.org/officeDocument/2006/relationships/image" Target="../media/image70.jpeg"/><Relationship Id="rId9" Type="http://schemas.openxmlformats.org/officeDocument/2006/relationships/image" Target="../media/image7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556792"/>
            <a:ext cx="7236296" cy="309634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желания разбогатеть – </a:t>
            </a:r>
            <a:b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неоправданным рискам. </a:t>
            </a:r>
            <a:b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страницам нового издания для детей</a:t>
            </a:r>
            <a:b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23.12.2024  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5301208"/>
            <a:ext cx="51845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Королькова Ю.В</a:t>
            </a:r>
            <a:r>
              <a:rPr lang="ru-RU" sz="2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к.п.н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 доцент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кафедры </a:t>
            </a:r>
            <a:r>
              <a:rPr lang="ru-RU" sz="16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ППТиМО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ст.научный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сотрудник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НМЦ развития финансовой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грамотности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Ставропольском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крае ГБУ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ДПО СКИРО ПК и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</a:t>
            </a:r>
          </a:p>
          <a:p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31640" y="260648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002060"/>
                </a:solidFill>
              </a:rPr>
              <a:t>Государственное бюджетное учреждение дополнительного профессионального </a:t>
            </a:r>
            <a:r>
              <a:rPr lang="ru-RU" sz="1600" dirty="0" smtClean="0">
                <a:solidFill>
                  <a:srgbClr val="002060"/>
                </a:solidFill>
              </a:rPr>
              <a:t>образования «Ставропольский </a:t>
            </a:r>
            <a:r>
              <a:rPr lang="ru-RU" sz="1600" dirty="0">
                <a:solidFill>
                  <a:srgbClr val="002060"/>
                </a:solidFill>
              </a:rPr>
              <a:t>краевой институт развития образования, повышения квалификации </a:t>
            </a:r>
            <a:r>
              <a:rPr lang="ru-RU" sz="1600" dirty="0" smtClean="0">
                <a:solidFill>
                  <a:srgbClr val="002060"/>
                </a:solidFill>
              </a:rPr>
              <a:t>и переподготовки </a:t>
            </a:r>
            <a:r>
              <a:rPr lang="ru-RU" sz="1600" dirty="0">
                <a:solidFill>
                  <a:srgbClr val="002060"/>
                </a:solidFill>
              </a:rPr>
              <a:t>работников образования»</a:t>
            </a:r>
          </a:p>
        </p:txBody>
      </p:sp>
      <p:grpSp>
        <p:nvGrpSpPr>
          <p:cNvPr id="6" name="Group 10"/>
          <p:cNvGrpSpPr>
            <a:grpSpLocks/>
          </p:cNvGrpSpPr>
          <p:nvPr/>
        </p:nvGrpSpPr>
        <p:grpSpPr>
          <a:xfrm>
            <a:off x="7418179" y="3717032"/>
            <a:ext cx="1170945" cy="1182343"/>
            <a:chOff x="0" y="0"/>
            <a:chExt cx="2095565" cy="2230942"/>
          </a:xfrm>
        </p:grpSpPr>
        <p:pic>
          <p:nvPicPr>
            <p:cNvPr id="7" name="Image 11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208146"/>
              <a:ext cx="2095565" cy="1022796"/>
            </a:xfrm>
            <a:prstGeom prst="rect">
              <a:avLst/>
            </a:prstGeom>
          </p:spPr>
        </p:pic>
        <p:pic>
          <p:nvPicPr>
            <p:cNvPr id="8" name="Image 12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9" y="0"/>
              <a:ext cx="1816611" cy="1478283"/>
            </a:xfrm>
            <a:prstGeom prst="rect">
              <a:avLst/>
            </a:prstGeom>
          </p:spPr>
        </p:pic>
      </p:grpSp>
      <p:grpSp>
        <p:nvGrpSpPr>
          <p:cNvPr id="9" name="Group 1"/>
          <p:cNvGrpSpPr>
            <a:grpSpLocks/>
          </p:cNvGrpSpPr>
          <p:nvPr/>
        </p:nvGrpSpPr>
        <p:grpSpPr>
          <a:xfrm>
            <a:off x="739238" y="4357319"/>
            <a:ext cx="1312482" cy="1821052"/>
            <a:chOff x="0" y="0"/>
            <a:chExt cx="7560000" cy="10692000"/>
          </a:xfrm>
          <a:scene3d>
            <a:camera prst="orthographicFront">
              <a:rot lat="0" lon="0" rev="20400000"/>
            </a:camera>
            <a:lightRig rig="threePt" dir="t"/>
          </a:scene3d>
        </p:grpSpPr>
        <p:pic>
          <p:nvPicPr>
            <p:cNvPr id="10" name="Image 2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560000" cy="10692000"/>
            </a:xfrm>
            <a:prstGeom prst="rect">
              <a:avLst/>
            </a:prstGeom>
          </p:spPr>
        </p:pic>
        <p:pic>
          <p:nvPicPr>
            <p:cNvPr id="11" name="Image 3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22723" y="1019567"/>
              <a:ext cx="2914240" cy="216043"/>
            </a:xfrm>
            <a:prstGeom prst="rect">
              <a:avLst/>
            </a:prstGeom>
          </p:spPr>
        </p:pic>
        <p:pic>
          <p:nvPicPr>
            <p:cNvPr id="12" name="Image 4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5124" y="4090899"/>
              <a:ext cx="5369293" cy="291966"/>
            </a:xfrm>
            <a:prstGeom prst="rect">
              <a:avLst/>
            </a:prstGeom>
          </p:spPr>
        </p:pic>
        <p:pic>
          <p:nvPicPr>
            <p:cNvPr id="13" name="Image 5"/>
            <p:cNvPicPr/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0202" y="3485916"/>
              <a:ext cx="4982317" cy="375128"/>
            </a:xfrm>
            <a:prstGeom prst="rect">
              <a:avLst/>
            </a:prstGeom>
          </p:spPr>
        </p:pic>
        <p:pic>
          <p:nvPicPr>
            <p:cNvPr id="14" name="Image 6"/>
            <p:cNvPicPr/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0744" y="8286477"/>
              <a:ext cx="4540722" cy="368848"/>
            </a:xfrm>
            <a:prstGeom prst="rect">
              <a:avLst/>
            </a:prstGeom>
          </p:spPr>
        </p:pic>
        <p:sp>
          <p:nvSpPr>
            <p:cNvPr id="15" name="Graphic 7"/>
            <p:cNvSpPr/>
            <p:nvPr/>
          </p:nvSpPr>
          <p:spPr>
            <a:xfrm>
              <a:off x="2961518" y="10070306"/>
              <a:ext cx="1637030" cy="181610"/>
            </a:xfrm>
            <a:custGeom>
              <a:avLst/>
              <a:gdLst/>
              <a:ahLst/>
              <a:cxnLst/>
              <a:rect l="l" t="t" r="r" b="b"/>
              <a:pathLst>
                <a:path w="1637030" h="181610">
                  <a:moveTo>
                    <a:pt x="83837" y="1926"/>
                  </a:moveTo>
                  <a:lnTo>
                    <a:pt x="49681" y="2312"/>
                  </a:lnTo>
                  <a:lnTo>
                    <a:pt x="15525" y="23995"/>
                  </a:lnTo>
                  <a:lnTo>
                    <a:pt x="0" y="70911"/>
                  </a:lnTo>
                  <a:lnTo>
                    <a:pt x="9518" y="109831"/>
                  </a:lnTo>
                  <a:lnTo>
                    <a:pt x="32815" y="133012"/>
                  </a:lnTo>
                  <a:lnTo>
                    <a:pt x="62006" y="142010"/>
                  </a:lnTo>
                  <a:lnTo>
                    <a:pt x="89204" y="138376"/>
                  </a:lnTo>
                  <a:lnTo>
                    <a:pt x="95705" y="135733"/>
                  </a:lnTo>
                  <a:lnTo>
                    <a:pt x="100177" y="131467"/>
                  </a:lnTo>
                  <a:lnTo>
                    <a:pt x="100177" y="123540"/>
                  </a:lnTo>
                  <a:lnTo>
                    <a:pt x="98733" y="120088"/>
                  </a:lnTo>
                  <a:lnTo>
                    <a:pt x="72951" y="120088"/>
                  </a:lnTo>
                  <a:lnTo>
                    <a:pt x="38886" y="104690"/>
                  </a:lnTo>
                  <a:lnTo>
                    <a:pt x="27629" y="70911"/>
                  </a:lnTo>
                  <a:lnTo>
                    <a:pt x="38476" y="36936"/>
                  </a:lnTo>
                  <a:lnTo>
                    <a:pt x="70916" y="21537"/>
                  </a:lnTo>
                  <a:lnTo>
                    <a:pt x="98430" y="21537"/>
                  </a:lnTo>
                  <a:lnTo>
                    <a:pt x="99363" y="18896"/>
                  </a:lnTo>
                  <a:lnTo>
                    <a:pt x="83837" y="1926"/>
                  </a:lnTo>
                  <a:close/>
                </a:path>
                <a:path w="1637030" h="181610">
                  <a:moveTo>
                    <a:pt x="90319" y="116248"/>
                  </a:moveTo>
                  <a:lnTo>
                    <a:pt x="81430" y="118540"/>
                  </a:lnTo>
                  <a:lnTo>
                    <a:pt x="72951" y="120088"/>
                  </a:lnTo>
                  <a:lnTo>
                    <a:pt x="98733" y="120088"/>
                  </a:lnTo>
                  <a:lnTo>
                    <a:pt x="97331" y="116739"/>
                  </a:lnTo>
                  <a:lnTo>
                    <a:pt x="90319" y="116248"/>
                  </a:lnTo>
                  <a:close/>
                </a:path>
                <a:path w="1637030" h="181610">
                  <a:moveTo>
                    <a:pt x="98430" y="21537"/>
                  </a:moveTo>
                  <a:lnTo>
                    <a:pt x="70916" y="21537"/>
                  </a:lnTo>
                  <a:lnTo>
                    <a:pt x="81056" y="23390"/>
                  </a:lnTo>
                  <a:lnTo>
                    <a:pt x="90202" y="26258"/>
                  </a:lnTo>
                  <a:lnTo>
                    <a:pt x="96817" y="26105"/>
                  </a:lnTo>
                  <a:lnTo>
                    <a:pt x="98430" y="21537"/>
                  </a:lnTo>
                  <a:close/>
                </a:path>
                <a:path w="1637030" h="181610">
                  <a:moveTo>
                    <a:pt x="147232" y="51325"/>
                  </a:moveTo>
                  <a:lnTo>
                    <a:pt x="123193" y="53345"/>
                  </a:lnTo>
                  <a:lnTo>
                    <a:pt x="112367" y="59129"/>
                  </a:lnTo>
                  <a:lnTo>
                    <a:pt x="116359" y="64038"/>
                  </a:lnTo>
                  <a:lnTo>
                    <a:pt x="124941" y="67613"/>
                  </a:lnTo>
                  <a:lnTo>
                    <a:pt x="133485" y="73702"/>
                  </a:lnTo>
                  <a:lnTo>
                    <a:pt x="137361" y="86154"/>
                  </a:lnTo>
                  <a:lnTo>
                    <a:pt x="137361" y="133090"/>
                  </a:lnTo>
                  <a:lnTo>
                    <a:pt x="141833" y="137360"/>
                  </a:lnTo>
                  <a:lnTo>
                    <a:pt x="147319" y="137360"/>
                  </a:lnTo>
                  <a:lnTo>
                    <a:pt x="157453" y="127443"/>
                  </a:lnTo>
                  <a:lnTo>
                    <a:pt x="156843" y="104952"/>
                  </a:lnTo>
                  <a:lnTo>
                    <a:pt x="158025" y="80784"/>
                  </a:lnTo>
                  <a:lnTo>
                    <a:pt x="173531" y="65832"/>
                  </a:lnTo>
                  <a:lnTo>
                    <a:pt x="181253" y="63802"/>
                  </a:lnTo>
                  <a:lnTo>
                    <a:pt x="182267" y="62379"/>
                  </a:lnTo>
                  <a:lnTo>
                    <a:pt x="182267" y="59129"/>
                  </a:lnTo>
                  <a:lnTo>
                    <a:pt x="171313" y="53207"/>
                  </a:lnTo>
                  <a:lnTo>
                    <a:pt x="147232" y="51325"/>
                  </a:lnTo>
                  <a:close/>
                </a:path>
                <a:path w="1637030" h="181610">
                  <a:moveTo>
                    <a:pt x="235504" y="47749"/>
                  </a:moveTo>
                  <a:lnTo>
                    <a:pt x="204907" y="62322"/>
                  </a:lnTo>
                  <a:lnTo>
                    <a:pt x="194327" y="94384"/>
                  </a:lnTo>
                  <a:lnTo>
                    <a:pt x="203981" y="126445"/>
                  </a:lnTo>
                  <a:lnTo>
                    <a:pt x="234082" y="141018"/>
                  </a:lnTo>
                  <a:lnTo>
                    <a:pt x="242581" y="139938"/>
                  </a:lnTo>
                  <a:lnTo>
                    <a:pt x="259200" y="135190"/>
                  </a:lnTo>
                  <a:lnTo>
                    <a:pt x="267815" y="134110"/>
                  </a:lnTo>
                  <a:lnTo>
                    <a:pt x="294432" y="134110"/>
                  </a:lnTo>
                  <a:lnTo>
                    <a:pt x="294432" y="125575"/>
                  </a:lnTo>
                  <a:lnTo>
                    <a:pt x="246884" y="125575"/>
                  </a:lnTo>
                  <a:lnTo>
                    <a:pt x="224498" y="115828"/>
                  </a:lnTo>
                  <a:lnTo>
                    <a:pt x="217462" y="94384"/>
                  </a:lnTo>
                  <a:lnTo>
                    <a:pt x="225136" y="72940"/>
                  </a:lnTo>
                  <a:lnTo>
                    <a:pt x="246884" y="63193"/>
                  </a:lnTo>
                  <a:lnTo>
                    <a:pt x="294432" y="63193"/>
                  </a:lnTo>
                  <a:lnTo>
                    <a:pt x="294432" y="54544"/>
                  </a:lnTo>
                  <a:lnTo>
                    <a:pt x="267393" y="54544"/>
                  </a:lnTo>
                  <a:lnTo>
                    <a:pt x="256787" y="52469"/>
                  </a:lnTo>
                  <a:lnTo>
                    <a:pt x="246867" y="49354"/>
                  </a:lnTo>
                  <a:lnTo>
                    <a:pt x="235504" y="47749"/>
                  </a:lnTo>
                  <a:close/>
                </a:path>
                <a:path w="1637030" h="181610">
                  <a:moveTo>
                    <a:pt x="294432" y="134110"/>
                  </a:moveTo>
                  <a:lnTo>
                    <a:pt x="274111" y="134110"/>
                  </a:lnTo>
                  <a:lnTo>
                    <a:pt x="280210" y="137360"/>
                  </a:lnTo>
                  <a:lnTo>
                    <a:pt x="291183" y="137360"/>
                  </a:lnTo>
                  <a:lnTo>
                    <a:pt x="294432" y="134919"/>
                  </a:lnTo>
                  <a:lnTo>
                    <a:pt x="294432" y="134110"/>
                  </a:lnTo>
                  <a:close/>
                </a:path>
                <a:path w="1637030" h="181610">
                  <a:moveTo>
                    <a:pt x="294432" y="63193"/>
                  </a:moveTo>
                  <a:lnTo>
                    <a:pt x="246884" y="63193"/>
                  </a:lnTo>
                  <a:lnTo>
                    <a:pt x="268165" y="72940"/>
                  </a:lnTo>
                  <a:lnTo>
                    <a:pt x="275432" y="94384"/>
                  </a:lnTo>
                  <a:lnTo>
                    <a:pt x="268425" y="115828"/>
                  </a:lnTo>
                  <a:lnTo>
                    <a:pt x="246884" y="125575"/>
                  </a:lnTo>
                  <a:lnTo>
                    <a:pt x="294432" y="125575"/>
                  </a:lnTo>
                  <a:lnTo>
                    <a:pt x="294432" y="63193"/>
                  </a:lnTo>
                  <a:close/>
                </a:path>
                <a:path w="1637030" h="181610">
                  <a:moveTo>
                    <a:pt x="294432" y="50186"/>
                  </a:moveTo>
                  <a:lnTo>
                    <a:pt x="284068" y="52221"/>
                  </a:lnTo>
                  <a:lnTo>
                    <a:pt x="280818" y="53031"/>
                  </a:lnTo>
                  <a:lnTo>
                    <a:pt x="267393" y="54544"/>
                  </a:lnTo>
                  <a:lnTo>
                    <a:pt x="294432" y="54544"/>
                  </a:lnTo>
                  <a:lnTo>
                    <a:pt x="294432" y="50186"/>
                  </a:lnTo>
                  <a:close/>
                </a:path>
                <a:path w="1637030" h="181610">
                  <a:moveTo>
                    <a:pt x="352753" y="52015"/>
                  </a:moveTo>
                  <a:lnTo>
                    <a:pt x="329844" y="52911"/>
                  </a:lnTo>
                  <a:lnTo>
                    <a:pt x="320136" y="60534"/>
                  </a:lnTo>
                  <a:lnTo>
                    <a:pt x="318252" y="82287"/>
                  </a:lnTo>
                  <a:lnTo>
                    <a:pt x="318809" y="124818"/>
                  </a:lnTo>
                  <a:lnTo>
                    <a:pt x="318819" y="125575"/>
                  </a:lnTo>
                  <a:lnTo>
                    <a:pt x="328555" y="135175"/>
                  </a:lnTo>
                  <a:lnTo>
                    <a:pt x="350455" y="138023"/>
                  </a:lnTo>
                  <a:lnTo>
                    <a:pt x="373554" y="137084"/>
                  </a:lnTo>
                  <a:lnTo>
                    <a:pt x="386888" y="135327"/>
                  </a:lnTo>
                  <a:lnTo>
                    <a:pt x="395308" y="130247"/>
                  </a:lnTo>
                  <a:lnTo>
                    <a:pt x="359456" y="130247"/>
                  </a:lnTo>
                  <a:lnTo>
                    <a:pt x="345659" y="124818"/>
                  </a:lnTo>
                  <a:lnTo>
                    <a:pt x="341156" y="112873"/>
                  </a:lnTo>
                  <a:lnTo>
                    <a:pt x="345803" y="100929"/>
                  </a:lnTo>
                  <a:lnTo>
                    <a:pt x="359456" y="95500"/>
                  </a:lnTo>
                  <a:lnTo>
                    <a:pt x="393891" y="95500"/>
                  </a:lnTo>
                  <a:lnTo>
                    <a:pt x="392173" y="90219"/>
                  </a:lnTo>
                  <a:lnTo>
                    <a:pt x="392332" y="89607"/>
                  </a:lnTo>
                  <a:lnTo>
                    <a:pt x="358646" y="89607"/>
                  </a:lnTo>
                  <a:lnTo>
                    <a:pt x="346162" y="84718"/>
                  </a:lnTo>
                  <a:lnTo>
                    <a:pt x="342052" y="73961"/>
                  </a:lnTo>
                  <a:lnTo>
                    <a:pt x="346239" y="63205"/>
                  </a:lnTo>
                  <a:lnTo>
                    <a:pt x="358646" y="58315"/>
                  </a:lnTo>
                  <a:lnTo>
                    <a:pt x="389437" y="58315"/>
                  </a:lnTo>
                  <a:lnTo>
                    <a:pt x="386852" y="55917"/>
                  </a:lnTo>
                  <a:lnTo>
                    <a:pt x="352753" y="52015"/>
                  </a:lnTo>
                  <a:close/>
                </a:path>
                <a:path w="1637030" h="181610">
                  <a:moveTo>
                    <a:pt x="393891" y="95500"/>
                  </a:moveTo>
                  <a:lnTo>
                    <a:pt x="359456" y="95500"/>
                  </a:lnTo>
                  <a:lnTo>
                    <a:pt x="372902" y="100929"/>
                  </a:lnTo>
                  <a:lnTo>
                    <a:pt x="377465" y="112873"/>
                  </a:lnTo>
                  <a:lnTo>
                    <a:pt x="373024" y="124818"/>
                  </a:lnTo>
                  <a:lnTo>
                    <a:pt x="359456" y="130247"/>
                  </a:lnTo>
                  <a:lnTo>
                    <a:pt x="395308" y="130247"/>
                  </a:lnTo>
                  <a:lnTo>
                    <a:pt x="401114" y="126744"/>
                  </a:lnTo>
                  <a:lnTo>
                    <a:pt x="401442" y="114513"/>
                  </a:lnTo>
                  <a:lnTo>
                    <a:pt x="395814" y="101411"/>
                  </a:lnTo>
                  <a:lnTo>
                    <a:pt x="393891" y="95500"/>
                  </a:lnTo>
                  <a:close/>
                </a:path>
                <a:path w="1637030" h="181610">
                  <a:moveTo>
                    <a:pt x="389437" y="58315"/>
                  </a:moveTo>
                  <a:lnTo>
                    <a:pt x="358646" y="58315"/>
                  </a:lnTo>
                  <a:lnTo>
                    <a:pt x="370818" y="63205"/>
                  </a:lnTo>
                  <a:lnTo>
                    <a:pt x="374974" y="73961"/>
                  </a:lnTo>
                  <a:lnTo>
                    <a:pt x="370967" y="84718"/>
                  </a:lnTo>
                  <a:lnTo>
                    <a:pt x="358646" y="89607"/>
                  </a:lnTo>
                  <a:lnTo>
                    <a:pt x="392332" y="89607"/>
                  </a:lnTo>
                  <a:lnTo>
                    <a:pt x="395327" y="78049"/>
                  </a:lnTo>
                  <a:lnTo>
                    <a:pt x="397298" y="65605"/>
                  </a:lnTo>
                  <a:lnTo>
                    <a:pt x="389437" y="58315"/>
                  </a:lnTo>
                  <a:close/>
                </a:path>
                <a:path w="1637030" h="181610">
                  <a:moveTo>
                    <a:pt x="435478" y="50755"/>
                  </a:moveTo>
                  <a:lnTo>
                    <a:pt x="426642" y="56393"/>
                  </a:lnTo>
                  <a:lnTo>
                    <a:pt x="425210" y="90880"/>
                  </a:lnTo>
                  <a:lnTo>
                    <a:pt x="425901" y="174234"/>
                  </a:lnTo>
                  <a:lnTo>
                    <a:pt x="425905" y="178202"/>
                  </a:lnTo>
                  <a:lnTo>
                    <a:pt x="429767" y="181251"/>
                  </a:lnTo>
                  <a:lnTo>
                    <a:pt x="436270" y="181251"/>
                  </a:lnTo>
                  <a:lnTo>
                    <a:pt x="444607" y="174234"/>
                  </a:lnTo>
                  <a:lnTo>
                    <a:pt x="446124" y="158796"/>
                  </a:lnTo>
                  <a:lnTo>
                    <a:pt x="449927" y="143359"/>
                  </a:lnTo>
                  <a:lnTo>
                    <a:pt x="465123" y="136342"/>
                  </a:lnTo>
                  <a:lnTo>
                    <a:pt x="494181" y="136342"/>
                  </a:lnTo>
                  <a:lnTo>
                    <a:pt x="516412" y="125224"/>
                  </a:lnTo>
                  <a:lnTo>
                    <a:pt x="516696" y="124354"/>
                  </a:lnTo>
                  <a:lnTo>
                    <a:pt x="473861" y="124354"/>
                  </a:lnTo>
                  <a:lnTo>
                    <a:pt x="452154" y="114607"/>
                  </a:lnTo>
                  <a:lnTo>
                    <a:pt x="444902" y="93164"/>
                  </a:lnTo>
                  <a:lnTo>
                    <a:pt x="452129" y="71720"/>
                  </a:lnTo>
                  <a:lnTo>
                    <a:pt x="473861" y="61973"/>
                  </a:lnTo>
                  <a:lnTo>
                    <a:pt x="517834" y="61973"/>
                  </a:lnTo>
                  <a:lnTo>
                    <a:pt x="517581" y="61102"/>
                  </a:lnTo>
                  <a:lnTo>
                    <a:pt x="501640" y="53437"/>
                  </a:lnTo>
                  <a:lnTo>
                    <a:pt x="456995" y="53437"/>
                  </a:lnTo>
                  <a:lnTo>
                    <a:pt x="435478" y="50755"/>
                  </a:lnTo>
                  <a:close/>
                </a:path>
                <a:path w="1637030" h="181610">
                  <a:moveTo>
                    <a:pt x="494181" y="136342"/>
                  </a:moveTo>
                  <a:lnTo>
                    <a:pt x="472640" y="136342"/>
                  </a:lnTo>
                  <a:lnTo>
                    <a:pt x="479347" y="139797"/>
                  </a:lnTo>
                  <a:lnTo>
                    <a:pt x="487271" y="139797"/>
                  </a:lnTo>
                  <a:lnTo>
                    <a:pt x="494181" y="136342"/>
                  </a:lnTo>
                  <a:close/>
                </a:path>
                <a:path w="1637030" h="181610">
                  <a:moveTo>
                    <a:pt x="517834" y="61973"/>
                  </a:moveTo>
                  <a:lnTo>
                    <a:pt x="473861" y="61973"/>
                  </a:lnTo>
                  <a:lnTo>
                    <a:pt x="496465" y="71720"/>
                  </a:lnTo>
                  <a:lnTo>
                    <a:pt x="503825" y="93164"/>
                  </a:lnTo>
                  <a:lnTo>
                    <a:pt x="496203" y="114607"/>
                  </a:lnTo>
                  <a:lnTo>
                    <a:pt x="473861" y="124354"/>
                  </a:lnTo>
                  <a:lnTo>
                    <a:pt x="516696" y="124354"/>
                  </a:lnTo>
                  <a:lnTo>
                    <a:pt x="526905" y="93164"/>
                  </a:lnTo>
                  <a:lnTo>
                    <a:pt x="517834" y="61973"/>
                  </a:lnTo>
                  <a:close/>
                </a:path>
                <a:path w="1637030" h="181610">
                  <a:moveTo>
                    <a:pt x="487271" y="46528"/>
                  </a:moveTo>
                  <a:lnTo>
                    <a:pt x="479283" y="47608"/>
                  </a:lnTo>
                  <a:lnTo>
                    <a:pt x="464527" y="52358"/>
                  </a:lnTo>
                  <a:lnTo>
                    <a:pt x="456995" y="53437"/>
                  </a:lnTo>
                  <a:lnTo>
                    <a:pt x="501640" y="53437"/>
                  </a:lnTo>
                  <a:lnTo>
                    <a:pt x="487271" y="46528"/>
                  </a:lnTo>
                  <a:close/>
                </a:path>
                <a:path w="1637030" h="181610">
                  <a:moveTo>
                    <a:pt x="598827" y="47749"/>
                  </a:moveTo>
                  <a:lnTo>
                    <a:pt x="564740" y="57449"/>
                  </a:lnTo>
                  <a:lnTo>
                    <a:pt x="547709" y="80580"/>
                  </a:lnTo>
                  <a:lnTo>
                    <a:pt x="547723" y="108187"/>
                  </a:lnTo>
                  <a:lnTo>
                    <a:pt x="564767" y="131318"/>
                  </a:lnTo>
                  <a:lnTo>
                    <a:pt x="598827" y="141018"/>
                  </a:lnTo>
                  <a:lnTo>
                    <a:pt x="632889" y="131318"/>
                  </a:lnTo>
                  <a:lnTo>
                    <a:pt x="635625" y="127604"/>
                  </a:lnTo>
                  <a:lnTo>
                    <a:pt x="598827" y="127604"/>
                  </a:lnTo>
                  <a:lnTo>
                    <a:pt x="577652" y="117222"/>
                  </a:lnTo>
                  <a:lnTo>
                    <a:pt x="570570" y="94381"/>
                  </a:lnTo>
                  <a:lnTo>
                    <a:pt x="577616" y="71541"/>
                  </a:lnTo>
                  <a:lnTo>
                    <a:pt x="598827" y="61159"/>
                  </a:lnTo>
                  <a:lnTo>
                    <a:pt x="635647" y="61159"/>
                  </a:lnTo>
                  <a:lnTo>
                    <a:pt x="632915" y="57449"/>
                  </a:lnTo>
                  <a:lnTo>
                    <a:pt x="598827" y="47749"/>
                  </a:lnTo>
                  <a:close/>
                </a:path>
                <a:path w="1637030" h="181610">
                  <a:moveTo>
                    <a:pt x="635647" y="61159"/>
                  </a:moveTo>
                  <a:lnTo>
                    <a:pt x="598827" y="61159"/>
                  </a:lnTo>
                  <a:lnTo>
                    <a:pt x="620039" y="71541"/>
                  </a:lnTo>
                  <a:lnTo>
                    <a:pt x="627085" y="94381"/>
                  </a:lnTo>
                  <a:lnTo>
                    <a:pt x="620003" y="117222"/>
                  </a:lnTo>
                  <a:lnTo>
                    <a:pt x="598827" y="127604"/>
                  </a:lnTo>
                  <a:lnTo>
                    <a:pt x="635625" y="127604"/>
                  </a:lnTo>
                  <a:lnTo>
                    <a:pt x="649932" y="108187"/>
                  </a:lnTo>
                  <a:lnTo>
                    <a:pt x="649946" y="80580"/>
                  </a:lnTo>
                  <a:lnTo>
                    <a:pt x="635647" y="61159"/>
                  </a:lnTo>
                  <a:close/>
                </a:path>
                <a:path w="1637030" h="181610">
                  <a:moveTo>
                    <a:pt x="757933" y="51000"/>
                  </a:moveTo>
                  <a:lnTo>
                    <a:pt x="677872" y="51000"/>
                  </a:lnTo>
                  <a:lnTo>
                    <a:pt x="672793" y="54251"/>
                  </a:lnTo>
                  <a:lnTo>
                    <a:pt x="672793" y="134311"/>
                  </a:lnTo>
                  <a:lnTo>
                    <a:pt x="677059" y="137360"/>
                  </a:lnTo>
                  <a:lnTo>
                    <a:pt x="683154" y="137360"/>
                  </a:lnTo>
                  <a:lnTo>
                    <a:pt x="693937" y="125327"/>
                  </a:lnTo>
                  <a:lnTo>
                    <a:pt x="693010" y="98853"/>
                  </a:lnTo>
                  <a:lnTo>
                    <a:pt x="696197" y="72380"/>
                  </a:lnTo>
                  <a:lnTo>
                    <a:pt x="719322" y="60346"/>
                  </a:lnTo>
                  <a:lnTo>
                    <a:pt x="763419" y="60346"/>
                  </a:lnTo>
                  <a:lnTo>
                    <a:pt x="763419" y="53844"/>
                  </a:lnTo>
                  <a:lnTo>
                    <a:pt x="757933" y="51000"/>
                  </a:lnTo>
                  <a:close/>
                </a:path>
                <a:path w="1637030" h="181610">
                  <a:moveTo>
                    <a:pt x="763419" y="60346"/>
                  </a:moveTo>
                  <a:lnTo>
                    <a:pt x="719322" y="60346"/>
                  </a:lnTo>
                  <a:lnTo>
                    <a:pt x="740423" y="72380"/>
                  </a:lnTo>
                  <a:lnTo>
                    <a:pt x="743213" y="98853"/>
                  </a:lnTo>
                  <a:lnTo>
                    <a:pt x="742492" y="125327"/>
                  </a:lnTo>
                  <a:lnTo>
                    <a:pt x="753055" y="137360"/>
                  </a:lnTo>
                  <a:lnTo>
                    <a:pt x="758339" y="137360"/>
                  </a:lnTo>
                  <a:lnTo>
                    <a:pt x="763419" y="135125"/>
                  </a:lnTo>
                  <a:lnTo>
                    <a:pt x="763419" y="60346"/>
                  </a:lnTo>
                  <a:close/>
                </a:path>
                <a:path w="1637030" h="181610">
                  <a:moveTo>
                    <a:pt x="837382" y="47749"/>
                  </a:moveTo>
                  <a:lnTo>
                    <a:pt x="803294" y="57449"/>
                  </a:lnTo>
                  <a:lnTo>
                    <a:pt x="786263" y="80580"/>
                  </a:lnTo>
                  <a:lnTo>
                    <a:pt x="786277" y="108187"/>
                  </a:lnTo>
                  <a:lnTo>
                    <a:pt x="803320" y="131318"/>
                  </a:lnTo>
                  <a:lnTo>
                    <a:pt x="837382" y="141018"/>
                  </a:lnTo>
                  <a:lnTo>
                    <a:pt x="871442" y="131318"/>
                  </a:lnTo>
                  <a:lnTo>
                    <a:pt x="874179" y="127604"/>
                  </a:lnTo>
                  <a:lnTo>
                    <a:pt x="837382" y="127604"/>
                  </a:lnTo>
                  <a:lnTo>
                    <a:pt x="816206" y="117222"/>
                  </a:lnTo>
                  <a:lnTo>
                    <a:pt x="809123" y="94381"/>
                  </a:lnTo>
                  <a:lnTo>
                    <a:pt x="816169" y="71541"/>
                  </a:lnTo>
                  <a:lnTo>
                    <a:pt x="837382" y="61159"/>
                  </a:lnTo>
                  <a:lnTo>
                    <a:pt x="874201" y="61159"/>
                  </a:lnTo>
                  <a:lnTo>
                    <a:pt x="871469" y="57449"/>
                  </a:lnTo>
                  <a:lnTo>
                    <a:pt x="837382" y="47749"/>
                  </a:lnTo>
                  <a:close/>
                </a:path>
                <a:path w="1637030" h="181610">
                  <a:moveTo>
                    <a:pt x="874201" y="61159"/>
                  </a:moveTo>
                  <a:lnTo>
                    <a:pt x="837382" y="61159"/>
                  </a:lnTo>
                  <a:lnTo>
                    <a:pt x="858593" y="71541"/>
                  </a:lnTo>
                  <a:lnTo>
                    <a:pt x="865639" y="94381"/>
                  </a:lnTo>
                  <a:lnTo>
                    <a:pt x="858557" y="117222"/>
                  </a:lnTo>
                  <a:lnTo>
                    <a:pt x="837382" y="127604"/>
                  </a:lnTo>
                  <a:lnTo>
                    <a:pt x="874179" y="127604"/>
                  </a:lnTo>
                  <a:lnTo>
                    <a:pt x="888486" y="108187"/>
                  </a:lnTo>
                  <a:lnTo>
                    <a:pt x="888500" y="80580"/>
                  </a:lnTo>
                  <a:lnTo>
                    <a:pt x="874201" y="61159"/>
                  </a:lnTo>
                  <a:close/>
                </a:path>
                <a:path w="1637030" h="181610">
                  <a:moveTo>
                    <a:pt x="940391" y="51245"/>
                  </a:moveTo>
                  <a:lnTo>
                    <a:pt x="920377" y="53720"/>
                  </a:lnTo>
                  <a:lnTo>
                    <a:pt x="915862" y="66621"/>
                  </a:lnTo>
                  <a:lnTo>
                    <a:pt x="916628" y="97127"/>
                  </a:lnTo>
                  <a:lnTo>
                    <a:pt x="913517" y="111347"/>
                  </a:lnTo>
                  <a:lnTo>
                    <a:pt x="906671" y="120823"/>
                  </a:lnTo>
                  <a:lnTo>
                    <a:pt x="899825" y="127442"/>
                  </a:lnTo>
                  <a:lnTo>
                    <a:pt x="896713" y="133090"/>
                  </a:lnTo>
                  <a:lnTo>
                    <a:pt x="896713" y="136547"/>
                  </a:lnTo>
                  <a:lnTo>
                    <a:pt x="899154" y="139189"/>
                  </a:lnTo>
                  <a:lnTo>
                    <a:pt x="907891" y="139189"/>
                  </a:lnTo>
                  <a:lnTo>
                    <a:pt x="932070" y="127029"/>
                  </a:lnTo>
                  <a:lnTo>
                    <a:pt x="935834" y="100277"/>
                  </a:lnTo>
                  <a:lnTo>
                    <a:pt x="937514" y="73525"/>
                  </a:lnTo>
                  <a:lnTo>
                    <a:pt x="955440" y="61365"/>
                  </a:lnTo>
                  <a:lnTo>
                    <a:pt x="996890" y="61365"/>
                  </a:lnTo>
                  <a:lnTo>
                    <a:pt x="996890" y="55064"/>
                  </a:lnTo>
                  <a:lnTo>
                    <a:pt x="992624" y="52015"/>
                  </a:lnTo>
                  <a:lnTo>
                    <a:pt x="986123" y="52015"/>
                  </a:lnTo>
                  <a:lnTo>
                    <a:pt x="940391" y="51245"/>
                  </a:lnTo>
                  <a:close/>
                </a:path>
                <a:path w="1637030" h="181610">
                  <a:moveTo>
                    <a:pt x="996890" y="61365"/>
                  </a:moveTo>
                  <a:lnTo>
                    <a:pt x="955440" y="61365"/>
                  </a:lnTo>
                  <a:lnTo>
                    <a:pt x="974027" y="73239"/>
                  </a:lnTo>
                  <a:lnTo>
                    <a:pt x="976199" y="99362"/>
                  </a:lnTo>
                  <a:lnTo>
                    <a:pt x="975840" y="120823"/>
                  </a:lnTo>
                  <a:lnTo>
                    <a:pt x="975762" y="125486"/>
                  </a:lnTo>
                  <a:lnTo>
                    <a:pt x="986525" y="137360"/>
                  </a:lnTo>
                  <a:lnTo>
                    <a:pt x="992217" y="137360"/>
                  </a:lnTo>
                  <a:lnTo>
                    <a:pt x="996890" y="133904"/>
                  </a:lnTo>
                  <a:lnTo>
                    <a:pt x="996890" y="61365"/>
                  </a:lnTo>
                  <a:close/>
                </a:path>
                <a:path w="1637030" h="181610">
                  <a:moveTo>
                    <a:pt x="1031231" y="52015"/>
                  </a:moveTo>
                  <a:lnTo>
                    <a:pt x="1024934" y="52015"/>
                  </a:lnTo>
                  <a:lnTo>
                    <a:pt x="1021276" y="54456"/>
                  </a:lnTo>
                  <a:lnTo>
                    <a:pt x="1021276" y="128012"/>
                  </a:lnTo>
                  <a:lnTo>
                    <a:pt x="1030178" y="135893"/>
                  </a:lnTo>
                  <a:lnTo>
                    <a:pt x="1050264" y="137913"/>
                  </a:lnTo>
                  <a:lnTo>
                    <a:pt x="1071603" y="136658"/>
                  </a:lnTo>
                  <a:lnTo>
                    <a:pt x="1084266" y="134719"/>
                  </a:lnTo>
                  <a:lnTo>
                    <a:pt x="1091880" y="131642"/>
                  </a:lnTo>
                  <a:lnTo>
                    <a:pt x="1096635" y="128012"/>
                  </a:lnTo>
                  <a:lnTo>
                    <a:pt x="1061104" y="128012"/>
                  </a:lnTo>
                  <a:lnTo>
                    <a:pt x="1048368" y="122868"/>
                  </a:lnTo>
                  <a:lnTo>
                    <a:pt x="1044466" y="111552"/>
                  </a:lnTo>
                  <a:lnTo>
                    <a:pt x="1048883" y="100237"/>
                  </a:lnTo>
                  <a:lnTo>
                    <a:pt x="1061104" y="95093"/>
                  </a:lnTo>
                  <a:lnTo>
                    <a:pt x="1096971" y="95093"/>
                  </a:lnTo>
                  <a:lnTo>
                    <a:pt x="1096624" y="94202"/>
                  </a:lnTo>
                  <a:lnTo>
                    <a:pt x="1080965" y="87804"/>
                  </a:lnTo>
                  <a:lnTo>
                    <a:pt x="1063249" y="85406"/>
                  </a:lnTo>
                  <a:lnTo>
                    <a:pt x="1050333" y="80055"/>
                  </a:lnTo>
                  <a:lnTo>
                    <a:pt x="1045519" y="71732"/>
                  </a:lnTo>
                  <a:lnTo>
                    <a:pt x="1042306" y="62531"/>
                  </a:lnTo>
                  <a:lnTo>
                    <a:pt x="1038330" y="55082"/>
                  </a:lnTo>
                  <a:lnTo>
                    <a:pt x="1031231" y="52015"/>
                  </a:lnTo>
                  <a:close/>
                </a:path>
                <a:path w="1637030" h="181610">
                  <a:moveTo>
                    <a:pt x="1096971" y="95093"/>
                  </a:moveTo>
                  <a:lnTo>
                    <a:pt x="1061104" y="95093"/>
                  </a:lnTo>
                  <a:lnTo>
                    <a:pt x="1073354" y="100237"/>
                  </a:lnTo>
                  <a:lnTo>
                    <a:pt x="1077233" y="111552"/>
                  </a:lnTo>
                  <a:lnTo>
                    <a:pt x="1073048" y="122868"/>
                  </a:lnTo>
                  <a:lnTo>
                    <a:pt x="1061104" y="128012"/>
                  </a:lnTo>
                  <a:lnTo>
                    <a:pt x="1096635" y="128012"/>
                  </a:lnTo>
                  <a:lnTo>
                    <a:pt x="1097932" y="127022"/>
                  </a:lnTo>
                  <a:lnTo>
                    <a:pt x="1101926" y="120459"/>
                  </a:lnTo>
                  <a:lnTo>
                    <a:pt x="1103368" y="111552"/>
                  </a:lnTo>
                  <a:lnTo>
                    <a:pt x="1096971" y="95093"/>
                  </a:lnTo>
                  <a:close/>
                </a:path>
                <a:path w="1637030" h="181610">
                  <a:moveTo>
                    <a:pt x="1253419" y="17268"/>
                  </a:moveTo>
                  <a:lnTo>
                    <a:pt x="1216954" y="17268"/>
                  </a:lnTo>
                  <a:lnTo>
                    <a:pt x="1227140" y="19214"/>
                  </a:lnTo>
                  <a:lnTo>
                    <a:pt x="1234888" y="24609"/>
                  </a:lnTo>
                  <a:lnTo>
                    <a:pt x="1239815" y="32785"/>
                  </a:lnTo>
                  <a:lnTo>
                    <a:pt x="1241543" y="43077"/>
                  </a:lnTo>
                  <a:lnTo>
                    <a:pt x="1231573" y="67939"/>
                  </a:lnTo>
                  <a:lnTo>
                    <a:pt x="1209640" y="95221"/>
                  </a:lnTo>
                  <a:lnTo>
                    <a:pt x="1187706" y="119341"/>
                  </a:lnTo>
                  <a:lnTo>
                    <a:pt x="1177737" y="134719"/>
                  </a:lnTo>
                  <a:lnTo>
                    <a:pt x="1177941" y="134719"/>
                  </a:lnTo>
                  <a:lnTo>
                    <a:pt x="1177535" y="137360"/>
                  </a:lnTo>
                  <a:lnTo>
                    <a:pt x="1258812" y="137360"/>
                  </a:lnTo>
                  <a:lnTo>
                    <a:pt x="1261454" y="133296"/>
                  </a:lnTo>
                  <a:lnTo>
                    <a:pt x="1261454" y="129639"/>
                  </a:lnTo>
                  <a:lnTo>
                    <a:pt x="1256437" y="122716"/>
                  </a:lnTo>
                  <a:lnTo>
                    <a:pt x="1245402" y="120747"/>
                  </a:lnTo>
                  <a:lnTo>
                    <a:pt x="1234366" y="117179"/>
                  </a:lnTo>
                  <a:lnTo>
                    <a:pt x="1229349" y="105458"/>
                  </a:lnTo>
                  <a:lnTo>
                    <a:pt x="1231407" y="97867"/>
                  </a:lnTo>
                  <a:lnTo>
                    <a:pt x="1236360" y="90142"/>
                  </a:lnTo>
                  <a:lnTo>
                    <a:pt x="1242380" y="82912"/>
                  </a:lnTo>
                  <a:lnTo>
                    <a:pt x="1247637" y="76805"/>
                  </a:lnTo>
                  <a:lnTo>
                    <a:pt x="1262392" y="47928"/>
                  </a:lnTo>
                  <a:lnTo>
                    <a:pt x="1259351" y="23401"/>
                  </a:lnTo>
                  <a:lnTo>
                    <a:pt x="1253419" y="17268"/>
                  </a:lnTo>
                  <a:close/>
                </a:path>
                <a:path w="1637030" h="181610">
                  <a:moveTo>
                    <a:pt x="1217362" y="0"/>
                  </a:moveTo>
                  <a:lnTo>
                    <a:pt x="1192648" y="6190"/>
                  </a:lnTo>
                  <a:lnTo>
                    <a:pt x="1176955" y="19810"/>
                  </a:lnTo>
                  <a:lnTo>
                    <a:pt x="1172169" y="33430"/>
                  </a:lnTo>
                  <a:lnTo>
                    <a:pt x="1180177" y="39621"/>
                  </a:lnTo>
                  <a:lnTo>
                    <a:pt x="1189438" y="36128"/>
                  </a:lnTo>
                  <a:lnTo>
                    <a:pt x="1195137" y="28444"/>
                  </a:lnTo>
                  <a:lnTo>
                    <a:pt x="1202550" y="20760"/>
                  </a:lnTo>
                  <a:lnTo>
                    <a:pt x="1216954" y="17268"/>
                  </a:lnTo>
                  <a:lnTo>
                    <a:pt x="1253419" y="17268"/>
                  </a:lnTo>
                  <a:lnTo>
                    <a:pt x="1242884" y="6375"/>
                  </a:lnTo>
                  <a:lnTo>
                    <a:pt x="1217362" y="0"/>
                  </a:lnTo>
                  <a:close/>
                </a:path>
                <a:path w="1637030" h="181610">
                  <a:moveTo>
                    <a:pt x="1341716" y="0"/>
                  </a:moveTo>
                  <a:lnTo>
                    <a:pt x="1302221" y="25474"/>
                  </a:lnTo>
                  <a:lnTo>
                    <a:pt x="1293357" y="70911"/>
                  </a:lnTo>
                  <a:lnTo>
                    <a:pt x="1295056" y="93363"/>
                  </a:lnTo>
                  <a:lnTo>
                    <a:pt x="1301916" y="116405"/>
                  </a:lnTo>
                  <a:lnTo>
                    <a:pt x="1316587" y="134378"/>
                  </a:lnTo>
                  <a:lnTo>
                    <a:pt x="1341716" y="141626"/>
                  </a:lnTo>
                  <a:lnTo>
                    <a:pt x="1365990" y="134978"/>
                  </a:lnTo>
                  <a:lnTo>
                    <a:pt x="1375055" y="124559"/>
                  </a:lnTo>
                  <a:lnTo>
                    <a:pt x="1341716" y="124559"/>
                  </a:lnTo>
                  <a:lnTo>
                    <a:pt x="1326811" y="118691"/>
                  </a:lnTo>
                  <a:lnTo>
                    <a:pt x="1318782" y="104442"/>
                  </a:lnTo>
                  <a:lnTo>
                    <a:pt x="1315515" y="86839"/>
                  </a:lnTo>
                  <a:lnTo>
                    <a:pt x="1314897" y="70911"/>
                  </a:lnTo>
                  <a:lnTo>
                    <a:pt x="1315487" y="54901"/>
                  </a:lnTo>
                  <a:lnTo>
                    <a:pt x="1318705" y="37309"/>
                  </a:lnTo>
                  <a:lnTo>
                    <a:pt x="1326724" y="23107"/>
                  </a:lnTo>
                  <a:lnTo>
                    <a:pt x="1341716" y="17268"/>
                  </a:lnTo>
                  <a:lnTo>
                    <a:pt x="1375014" y="17268"/>
                  </a:lnTo>
                  <a:lnTo>
                    <a:pt x="1366916" y="7336"/>
                  </a:lnTo>
                  <a:lnTo>
                    <a:pt x="1367143" y="7336"/>
                  </a:lnTo>
                  <a:lnTo>
                    <a:pt x="1341716" y="0"/>
                  </a:lnTo>
                  <a:close/>
                </a:path>
                <a:path w="1637030" h="181610">
                  <a:moveTo>
                    <a:pt x="1375014" y="17268"/>
                  </a:moveTo>
                  <a:lnTo>
                    <a:pt x="1341716" y="17268"/>
                  </a:lnTo>
                  <a:lnTo>
                    <a:pt x="1355166" y="21840"/>
                  </a:lnTo>
                  <a:lnTo>
                    <a:pt x="1363205" y="33118"/>
                  </a:lnTo>
                  <a:lnTo>
                    <a:pt x="1367205" y="47444"/>
                  </a:lnTo>
                  <a:lnTo>
                    <a:pt x="1368540" y="61159"/>
                  </a:lnTo>
                  <a:lnTo>
                    <a:pt x="1368513" y="80068"/>
                  </a:lnTo>
                  <a:lnTo>
                    <a:pt x="1365571" y="100862"/>
                  </a:lnTo>
                  <a:lnTo>
                    <a:pt x="1357408" y="117653"/>
                  </a:lnTo>
                  <a:lnTo>
                    <a:pt x="1341716" y="124559"/>
                  </a:lnTo>
                  <a:lnTo>
                    <a:pt x="1375055" y="124559"/>
                  </a:lnTo>
                  <a:lnTo>
                    <a:pt x="1380757" y="118004"/>
                  </a:lnTo>
                  <a:lnTo>
                    <a:pt x="1388094" y="95163"/>
                  </a:lnTo>
                  <a:lnTo>
                    <a:pt x="1390078" y="70911"/>
                  </a:lnTo>
                  <a:lnTo>
                    <a:pt x="1388399" y="48602"/>
                  </a:lnTo>
                  <a:lnTo>
                    <a:pt x="1388379" y="48345"/>
                  </a:lnTo>
                  <a:lnTo>
                    <a:pt x="1381586" y="25474"/>
                  </a:lnTo>
                  <a:lnTo>
                    <a:pt x="1381518" y="25246"/>
                  </a:lnTo>
                  <a:lnTo>
                    <a:pt x="1375014" y="17268"/>
                  </a:lnTo>
                  <a:close/>
                </a:path>
                <a:path w="1637030" h="181610">
                  <a:moveTo>
                    <a:pt x="1497254" y="17268"/>
                  </a:moveTo>
                  <a:lnTo>
                    <a:pt x="1460790" y="17268"/>
                  </a:lnTo>
                  <a:lnTo>
                    <a:pt x="1470976" y="19214"/>
                  </a:lnTo>
                  <a:lnTo>
                    <a:pt x="1478723" y="24609"/>
                  </a:lnTo>
                  <a:lnTo>
                    <a:pt x="1483650" y="32785"/>
                  </a:lnTo>
                  <a:lnTo>
                    <a:pt x="1485378" y="43077"/>
                  </a:lnTo>
                  <a:lnTo>
                    <a:pt x="1475408" y="67939"/>
                  </a:lnTo>
                  <a:lnTo>
                    <a:pt x="1453474" y="95221"/>
                  </a:lnTo>
                  <a:lnTo>
                    <a:pt x="1431541" y="119341"/>
                  </a:lnTo>
                  <a:lnTo>
                    <a:pt x="1421571" y="134719"/>
                  </a:lnTo>
                  <a:lnTo>
                    <a:pt x="1421777" y="134719"/>
                  </a:lnTo>
                  <a:lnTo>
                    <a:pt x="1421370" y="137360"/>
                  </a:lnTo>
                  <a:lnTo>
                    <a:pt x="1502647" y="137360"/>
                  </a:lnTo>
                  <a:lnTo>
                    <a:pt x="1505290" y="133296"/>
                  </a:lnTo>
                  <a:lnTo>
                    <a:pt x="1505290" y="129639"/>
                  </a:lnTo>
                  <a:lnTo>
                    <a:pt x="1500273" y="122716"/>
                  </a:lnTo>
                  <a:lnTo>
                    <a:pt x="1489237" y="120747"/>
                  </a:lnTo>
                  <a:lnTo>
                    <a:pt x="1478201" y="117179"/>
                  </a:lnTo>
                  <a:lnTo>
                    <a:pt x="1473184" y="105458"/>
                  </a:lnTo>
                  <a:lnTo>
                    <a:pt x="1475242" y="97867"/>
                  </a:lnTo>
                  <a:lnTo>
                    <a:pt x="1480196" y="90142"/>
                  </a:lnTo>
                  <a:lnTo>
                    <a:pt x="1486216" y="82912"/>
                  </a:lnTo>
                  <a:lnTo>
                    <a:pt x="1491472" y="76805"/>
                  </a:lnTo>
                  <a:lnTo>
                    <a:pt x="1506227" y="47928"/>
                  </a:lnTo>
                  <a:lnTo>
                    <a:pt x="1503186" y="23401"/>
                  </a:lnTo>
                  <a:lnTo>
                    <a:pt x="1497254" y="17268"/>
                  </a:lnTo>
                  <a:close/>
                </a:path>
                <a:path w="1637030" h="181610">
                  <a:moveTo>
                    <a:pt x="1461197" y="0"/>
                  </a:moveTo>
                  <a:lnTo>
                    <a:pt x="1436483" y="6190"/>
                  </a:lnTo>
                  <a:lnTo>
                    <a:pt x="1420790" y="19810"/>
                  </a:lnTo>
                  <a:lnTo>
                    <a:pt x="1416004" y="33430"/>
                  </a:lnTo>
                  <a:lnTo>
                    <a:pt x="1424012" y="39621"/>
                  </a:lnTo>
                  <a:lnTo>
                    <a:pt x="1433273" y="36128"/>
                  </a:lnTo>
                  <a:lnTo>
                    <a:pt x="1438972" y="28444"/>
                  </a:lnTo>
                  <a:lnTo>
                    <a:pt x="1446386" y="20760"/>
                  </a:lnTo>
                  <a:lnTo>
                    <a:pt x="1460790" y="17268"/>
                  </a:lnTo>
                  <a:lnTo>
                    <a:pt x="1497254" y="17268"/>
                  </a:lnTo>
                  <a:lnTo>
                    <a:pt x="1486719" y="6375"/>
                  </a:lnTo>
                  <a:lnTo>
                    <a:pt x="1461197" y="0"/>
                  </a:lnTo>
                  <a:close/>
                </a:path>
                <a:path w="1637030" h="181610">
                  <a:moveTo>
                    <a:pt x="1633739" y="100986"/>
                  </a:moveTo>
                  <a:lnTo>
                    <a:pt x="1577628" y="100986"/>
                  </a:lnTo>
                  <a:lnTo>
                    <a:pt x="1594785" y="106670"/>
                  </a:lnTo>
                  <a:lnTo>
                    <a:pt x="1599979" y="119173"/>
                  </a:lnTo>
                  <a:lnTo>
                    <a:pt x="1602431" y="131677"/>
                  </a:lnTo>
                  <a:lnTo>
                    <a:pt x="1611360" y="137360"/>
                  </a:lnTo>
                  <a:lnTo>
                    <a:pt x="1613189" y="137360"/>
                  </a:lnTo>
                  <a:lnTo>
                    <a:pt x="1616641" y="136547"/>
                  </a:lnTo>
                  <a:lnTo>
                    <a:pt x="1618063" y="135327"/>
                  </a:lnTo>
                  <a:lnTo>
                    <a:pt x="1621176" y="125466"/>
                  </a:lnTo>
                  <a:lnTo>
                    <a:pt x="1622230" y="117396"/>
                  </a:lnTo>
                  <a:lnTo>
                    <a:pt x="1625723" y="109096"/>
                  </a:lnTo>
                  <a:lnTo>
                    <a:pt x="1633739" y="100986"/>
                  </a:lnTo>
                  <a:close/>
                </a:path>
                <a:path w="1637030" h="181610">
                  <a:moveTo>
                    <a:pt x="1603630" y="3770"/>
                  </a:moveTo>
                  <a:lnTo>
                    <a:pt x="1590147" y="5721"/>
                  </a:lnTo>
                  <a:lnTo>
                    <a:pt x="1580065" y="12801"/>
                  </a:lnTo>
                  <a:lnTo>
                    <a:pt x="1540443" y="71725"/>
                  </a:lnTo>
                  <a:lnTo>
                    <a:pt x="1535159" y="79447"/>
                  </a:lnTo>
                  <a:lnTo>
                    <a:pt x="1534957" y="82239"/>
                  </a:lnTo>
                  <a:lnTo>
                    <a:pt x="1534957" y="89811"/>
                  </a:lnTo>
                  <a:lnTo>
                    <a:pt x="1537465" y="97941"/>
                  </a:lnTo>
                  <a:lnTo>
                    <a:pt x="1537519" y="98114"/>
                  </a:lnTo>
                  <a:lnTo>
                    <a:pt x="1545344" y="101227"/>
                  </a:lnTo>
                  <a:lnTo>
                    <a:pt x="1558643" y="101425"/>
                  </a:lnTo>
                  <a:lnTo>
                    <a:pt x="1577628" y="100986"/>
                  </a:lnTo>
                  <a:lnTo>
                    <a:pt x="1633739" y="100986"/>
                  </a:lnTo>
                  <a:lnTo>
                    <a:pt x="1636351" y="98343"/>
                  </a:lnTo>
                  <a:lnTo>
                    <a:pt x="1636468" y="98114"/>
                  </a:lnTo>
                  <a:lnTo>
                    <a:pt x="1636556" y="97328"/>
                  </a:lnTo>
                  <a:lnTo>
                    <a:pt x="1635896" y="89811"/>
                  </a:lnTo>
                  <a:lnTo>
                    <a:pt x="1635808" y="88814"/>
                  </a:lnTo>
                  <a:lnTo>
                    <a:pt x="1632873" y="85435"/>
                  </a:lnTo>
                  <a:lnTo>
                    <a:pt x="1582525" y="85435"/>
                  </a:lnTo>
                  <a:lnTo>
                    <a:pt x="1567860" y="82239"/>
                  </a:lnTo>
                  <a:lnTo>
                    <a:pt x="1567678" y="82239"/>
                  </a:lnTo>
                  <a:lnTo>
                    <a:pt x="1560762" y="69490"/>
                  </a:lnTo>
                  <a:lnTo>
                    <a:pt x="1566959" y="52316"/>
                  </a:lnTo>
                  <a:lnTo>
                    <a:pt x="1580673" y="38500"/>
                  </a:lnTo>
                  <a:lnTo>
                    <a:pt x="1594592" y="36013"/>
                  </a:lnTo>
                  <a:lnTo>
                    <a:pt x="1620504" y="36013"/>
                  </a:lnTo>
                  <a:lnTo>
                    <a:pt x="1620504" y="11781"/>
                  </a:lnTo>
                  <a:lnTo>
                    <a:pt x="1615440" y="6080"/>
                  </a:lnTo>
                  <a:lnTo>
                    <a:pt x="1603630" y="3770"/>
                  </a:lnTo>
                  <a:close/>
                </a:path>
                <a:path w="1637030" h="181610">
                  <a:moveTo>
                    <a:pt x="1620504" y="36013"/>
                  </a:moveTo>
                  <a:lnTo>
                    <a:pt x="1594592" y="36013"/>
                  </a:lnTo>
                  <a:lnTo>
                    <a:pt x="1601402" y="52829"/>
                  </a:lnTo>
                  <a:lnTo>
                    <a:pt x="1596676" y="76539"/>
                  </a:lnTo>
                  <a:lnTo>
                    <a:pt x="1582525" y="85435"/>
                  </a:lnTo>
                  <a:lnTo>
                    <a:pt x="1632873" y="85435"/>
                  </a:lnTo>
                  <a:lnTo>
                    <a:pt x="1630095" y="82239"/>
                  </a:lnTo>
                  <a:lnTo>
                    <a:pt x="1623599" y="73252"/>
                  </a:lnTo>
                  <a:lnTo>
                    <a:pt x="1620504" y="57501"/>
                  </a:lnTo>
                  <a:lnTo>
                    <a:pt x="1620504" y="36013"/>
                  </a:lnTo>
                  <a:close/>
                </a:path>
              </a:pathLst>
            </a:custGeom>
            <a:solidFill>
              <a:srgbClr val="6570DA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5465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«КУБИК ЯШКА И ФИНСЕРПАНТИН» </a:t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 детей  дошкольного возраста</a:t>
            </a:r>
            <a:br>
              <a:rPr lang="ru-RU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C:\Users\скиропр и\Desktop\СКИРО ПК и ПРО\ФИНГРАМ\на 2023\Яшка - октябрь\Яшка - рисунки\IMG_20231210_144353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1412775"/>
            <a:ext cx="4394766" cy="513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932040" y="1535112"/>
            <a:ext cx="3754760" cy="3622080"/>
          </a:xfrm>
        </p:spPr>
        <p:txBody>
          <a:bodyPr>
            <a:normAutofit/>
          </a:bodyPr>
          <a:lstStyle/>
          <a:p>
            <a:r>
              <a:rPr lang="ru-RU" dirty="0"/>
              <a:t>Локация «Дом</a:t>
            </a:r>
            <a:r>
              <a:rPr lang="ru-RU" dirty="0" smtClean="0"/>
              <a:t>»</a:t>
            </a:r>
          </a:p>
          <a:p>
            <a:r>
              <a:rPr lang="ru-RU" dirty="0"/>
              <a:t>Локация «Работа» </a:t>
            </a:r>
            <a:endParaRPr lang="ru-RU" dirty="0" smtClean="0"/>
          </a:p>
          <a:p>
            <a:r>
              <a:rPr lang="ru-RU" dirty="0"/>
              <a:t>Локация «Магазин</a:t>
            </a:r>
            <a:r>
              <a:rPr lang="ru-RU" dirty="0" smtClean="0"/>
              <a:t>»</a:t>
            </a:r>
          </a:p>
          <a:p>
            <a:r>
              <a:rPr lang="ru-RU" dirty="0"/>
              <a:t>Локация «Остров фантазий</a:t>
            </a:r>
            <a:r>
              <a:rPr lang="ru-RU" dirty="0" smtClean="0"/>
              <a:t>» </a:t>
            </a:r>
          </a:p>
          <a:p>
            <a:r>
              <a:rPr lang="ru-RU" i="1" dirty="0"/>
              <a:t>Игра-</a:t>
            </a:r>
            <a:r>
              <a:rPr lang="ru-RU" i="1" dirty="0" err="1"/>
              <a:t>Бродилка</a:t>
            </a:r>
            <a:r>
              <a:rPr lang="ru-RU" i="1" dirty="0"/>
              <a:t> «</a:t>
            </a:r>
            <a:r>
              <a:rPr lang="ru-RU" i="1" dirty="0" err="1"/>
              <a:t>ФинСерпантин</a:t>
            </a:r>
            <a:r>
              <a:rPr lang="ru-RU" i="1" dirty="0"/>
              <a:t>»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4"/>
          </p:nvPr>
        </p:nvSpPr>
        <p:spPr>
          <a:xfrm>
            <a:off x="4644008" y="1052736"/>
            <a:ext cx="4042793" cy="44644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618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72816"/>
            <a:ext cx="84513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3" descr="C:\Users\скиропр и\Desktop\СКИРО ПК и ПРО\ФИНГРАМ\на 2023\Яшка - октябрь\Яшка - рисунки\IMG_20231210_1436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49507"/>
            <a:ext cx="232281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скиропр и\Desktop\СКИРО ПК и ПРО\ФИНГРАМ\на 2023\Яшка - октябрь\Яшка - рисунки\IMG_20231210_1436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484784"/>
            <a:ext cx="264384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скиропр и\Desktop\СКИРО ПК и ПРО\ФИНГРАМ\на 2023\Яшка - октябрь\Яшка - рисунки\IMG_20231210_1437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1312" y="548681"/>
            <a:ext cx="2287016" cy="295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скиропр и\Desktop\СКИРО ПК и ПРО\ФИНГРАМ\на 2023\Яшка - октябрь\Яшка - рисунки\IMG_20231210_14374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553491"/>
            <a:ext cx="2448272" cy="3060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скиропр и\Desktop\СКИРО ПК и ПРО\ФИНГРАМ\на 2023\Яшка - октябрь\Яшка - рисунки\IMG_20231210_14380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689730"/>
            <a:ext cx="2498917" cy="316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82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«КУБИК ЯШКА </a:t>
            </a:r>
            <a:b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b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ФИНСЕРПАНТИН»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C:\Users\скиропр и\Desktop\СКИРО ПК и ПРО\ФИНГРАМ\на 2023\Яшка - октябрь\Яшка - рисунки\IMG_20231210_1435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260649"/>
            <a:ext cx="1065226" cy="1259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скиропр и\Desktop\СКИРО ПК и ПРО\ФИНГРАМ\на 2023\Яшка - октябрь\Яшка - рисунки\IMG_20231210_2043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6862531" cy="5146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04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</a:t>
            </a:r>
            <a:r>
              <a:rPr lang="ru-RU" sz="2800" dirty="0" smtClean="0">
                <a:solidFill>
                  <a:srgbClr val="002060"/>
                </a:solidFill>
              </a:rPr>
              <a:t>2024: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КОРОЛЬКОВА </a:t>
            </a:r>
            <a:r>
              <a:rPr lang="ru-RU" b="1" dirty="0">
                <a:solidFill>
                  <a:srgbClr val="002060"/>
                </a:solidFill>
              </a:rPr>
              <a:t>Ю.В.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ru-RU" sz="2100" b="1" dirty="0">
                <a:solidFill>
                  <a:srgbClr val="002060"/>
                </a:solidFill>
              </a:rPr>
              <a:t> </a:t>
            </a:r>
            <a:r>
              <a:rPr lang="ru-RU" sz="2100" i="1" dirty="0">
                <a:solidFill>
                  <a:srgbClr val="002060"/>
                </a:solidFill>
              </a:rPr>
              <a:t> при участии</a:t>
            </a:r>
            <a:endParaRPr lang="ru-RU" sz="21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2100" b="1" i="1" dirty="0">
                <a:solidFill>
                  <a:srgbClr val="002060"/>
                </a:solidFill>
              </a:rPr>
              <a:t>Королькова </a:t>
            </a:r>
            <a:r>
              <a:rPr lang="ru-RU" sz="2100" b="1" i="1" dirty="0" smtClean="0">
                <a:solidFill>
                  <a:srgbClr val="002060"/>
                </a:solidFill>
              </a:rPr>
              <a:t>Василия</a:t>
            </a:r>
            <a:endParaRPr lang="ru-RU" sz="21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2100" dirty="0">
                <a:solidFill>
                  <a:srgbClr val="002060"/>
                </a:solidFill>
              </a:rPr>
              <a:t>ученика 6 класса МБОУ СОШ № </a:t>
            </a:r>
            <a:r>
              <a:rPr lang="ru-RU" sz="2100" dirty="0" smtClean="0">
                <a:solidFill>
                  <a:srgbClr val="002060"/>
                </a:solidFill>
              </a:rPr>
              <a:t>45</a:t>
            </a:r>
          </a:p>
          <a:p>
            <a:pPr marL="0" indent="0" algn="ctr">
              <a:buNone/>
            </a:pPr>
            <a:r>
              <a:rPr lang="ru-RU" sz="2100" dirty="0" smtClean="0">
                <a:solidFill>
                  <a:srgbClr val="002060"/>
                </a:solidFill>
              </a:rPr>
              <a:t> </a:t>
            </a:r>
            <a:r>
              <a:rPr lang="ru-RU" sz="2100" dirty="0">
                <a:solidFill>
                  <a:srgbClr val="002060"/>
                </a:solidFill>
              </a:rPr>
              <a:t>г. Ставрополя</a:t>
            </a:r>
          </a:p>
          <a:p>
            <a:pPr marL="0" indent="0" algn="ctr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</a:rPr>
              <a:t>ЛИМОННЫЕ ТРЕКИ: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</a:rPr>
              <a:t>В ПОГОНЕ ЗА МИЛЛИОНОМ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Новеллы о рисках стремления быстро разбогатеть 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для </a:t>
            </a:r>
            <a:r>
              <a:rPr lang="ru-RU" b="1" i="1" dirty="0">
                <a:solidFill>
                  <a:srgbClr val="C00000"/>
                </a:solidFill>
              </a:rPr>
              <a:t>детей </a:t>
            </a:r>
            <a:endParaRPr lang="ru-RU" b="1" i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среднего </a:t>
            </a:r>
            <a:r>
              <a:rPr lang="ru-RU" b="1" i="1" dirty="0">
                <a:solidFill>
                  <a:srgbClr val="C00000"/>
                </a:solidFill>
              </a:rPr>
              <a:t>школьного возраста</a:t>
            </a:r>
            <a:endParaRPr lang="ru-RU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grpSp>
        <p:nvGrpSpPr>
          <p:cNvPr id="10" name="Group 1"/>
          <p:cNvGrpSpPr>
            <a:grpSpLocks/>
          </p:cNvGrpSpPr>
          <p:nvPr/>
        </p:nvGrpSpPr>
        <p:grpSpPr>
          <a:xfrm>
            <a:off x="179513" y="476672"/>
            <a:ext cx="4392487" cy="6120680"/>
            <a:chOff x="0" y="0"/>
            <a:chExt cx="7560000" cy="10692000"/>
          </a:xfrm>
        </p:grpSpPr>
        <p:pic>
          <p:nvPicPr>
            <p:cNvPr id="11" name="Image 2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560000" cy="10692000"/>
            </a:xfrm>
            <a:prstGeom prst="rect">
              <a:avLst/>
            </a:prstGeom>
          </p:spPr>
        </p:pic>
        <p:pic>
          <p:nvPicPr>
            <p:cNvPr id="12" name="Image 3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22723" y="1019567"/>
              <a:ext cx="2914240" cy="216043"/>
            </a:xfrm>
            <a:prstGeom prst="rect">
              <a:avLst/>
            </a:prstGeom>
          </p:spPr>
        </p:pic>
        <p:pic>
          <p:nvPicPr>
            <p:cNvPr id="13" name="Image 4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5124" y="4090899"/>
              <a:ext cx="5369293" cy="291966"/>
            </a:xfrm>
            <a:prstGeom prst="rect">
              <a:avLst/>
            </a:prstGeom>
          </p:spPr>
        </p:pic>
        <p:pic>
          <p:nvPicPr>
            <p:cNvPr id="14" name="Image 5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0202" y="3485916"/>
              <a:ext cx="4982317" cy="375128"/>
            </a:xfrm>
            <a:prstGeom prst="rect">
              <a:avLst/>
            </a:prstGeom>
          </p:spPr>
        </p:pic>
        <p:pic>
          <p:nvPicPr>
            <p:cNvPr id="15" name="Image 6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0744" y="8286477"/>
              <a:ext cx="4540722" cy="368848"/>
            </a:xfrm>
            <a:prstGeom prst="rect">
              <a:avLst/>
            </a:prstGeom>
          </p:spPr>
        </p:pic>
        <p:sp>
          <p:nvSpPr>
            <p:cNvPr id="16" name="Graphic 7"/>
            <p:cNvSpPr/>
            <p:nvPr/>
          </p:nvSpPr>
          <p:spPr>
            <a:xfrm>
              <a:off x="2961518" y="10070306"/>
              <a:ext cx="1637030" cy="181610"/>
            </a:xfrm>
            <a:custGeom>
              <a:avLst/>
              <a:gdLst/>
              <a:ahLst/>
              <a:cxnLst/>
              <a:rect l="l" t="t" r="r" b="b"/>
              <a:pathLst>
                <a:path w="1637030" h="181610">
                  <a:moveTo>
                    <a:pt x="83837" y="1926"/>
                  </a:moveTo>
                  <a:lnTo>
                    <a:pt x="49681" y="2312"/>
                  </a:lnTo>
                  <a:lnTo>
                    <a:pt x="15525" y="23995"/>
                  </a:lnTo>
                  <a:lnTo>
                    <a:pt x="0" y="70911"/>
                  </a:lnTo>
                  <a:lnTo>
                    <a:pt x="9518" y="109831"/>
                  </a:lnTo>
                  <a:lnTo>
                    <a:pt x="32815" y="133012"/>
                  </a:lnTo>
                  <a:lnTo>
                    <a:pt x="62006" y="142010"/>
                  </a:lnTo>
                  <a:lnTo>
                    <a:pt x="89204" y="138376"/>
                  </a:lnTo>
                  <a:lnTo>
                    <a:pt x="95705" y="135733"/>
                  </a:lnTo>
                  <a:lnTo>
                    <a:pt x="100177" y="131467"/>
                  </a:lnTo>
                  <a:lnTo>
                    <a:pt x="100177" y="123540"/>
                  </a:lnTo>
                  <a:lnTo>
                    <a:pt x="98733" y="120088"/>
                  </a:lnTo>
                  <a:lnTo>
                    <a:pt x="72951" y="120088"/>
                  </a:lnTo>
                  <a:lnTo>
                    <a:pt x="38886" y="104690"/>
                  </a:lnTo>
                  <a:lnTo>
                    <a:pt x="27629" y="70911"/>
                  </a:lnTo>
                  <a:lnTo>
                    <a:pt x="38476" y="36936"/>
                  </a:lnTo>
                  <a:lnTo>
                    <a:pt x="70916" y="21537"/>
                  </a:lnTo>
                  <a:lnTo>
                    <a:pt x="98430" y="21537"/>
                  </a:lnTo>
                  <a:lnTo>
                    <a:pt x="99363" y="18896"/>
                  </a:lnTo>
                  <a:lnTo>
                    <a:pt x="83837" y="1926"/>
                  </a:lnTo>
                  <a:close/>
                </a:path>
                <a:path w="1637030" h="181610">
                  <a:moveTo>
                    <a:pt x="90319" y="116248"/>
                  </a:moveTo>
                  <a:lnTo>
                    <a:pt x="81430" y="118540"/>
                  </a:lnTo>
                  <a:lnTo>
                    <a:pt x="72951" y="120088"/>
                  </a:lnTo>
                  <a:lnTo>
                    <a:pt x="98733" y="120088"/>
                  </a:lnTo>
                  <a:lnTo>
                    <a:pt x="97331" y="116739"/>
                  </a:lnTo>
                  <a:lnTo>
                    <a:pt x="90319" y="116248"/>
                  </a:lnTo>
                  <a:close/>
                </a:path>
                <a:path w="1637030" h="181610">
                  <a:moveTo>
                    <a:pt x="98430" y="21537"/>
                  </a:moveTo>
                  <a:lnTo>
                    <a:pt x="70916" y="21537"/>
                  </a:lnTo>
                  <a:lnTo>
                    <a:pt x="81056" y="23390"/>
                  </a:lnTo>
                  <a:lnTo>
                    <a:pt x="90202" y="26258"/>
                  </a:lnTo>
                  <a:lnTo>
                    <a:pt x="96817" y="26105"/>
                  </a:lnTo>
                  <a:lnTo>
                    <a:pt x="98430" y="21537"/>
                  </a:lnTo>
                  <a:close/>
                </a:path>
                <a:path w="1637030" h="181610">
                  <a:moveTo>
                    <a:pt x="147232" y="51325"/>
                  </a:moveTo>
                  <a:lnTo>
                    <a:pt x="123193" y="53345"/>
                  </a:lnTo>
                  <a:lnTo>
                    <a:pt x="112367" y="59129"/>
                  </a:lnTo>
                  <a:lnTo>
                    <a:pt x="116359" y="64038"/>
                  </a:lnTo>
                  <a:lnTo>
                    <a:pt x="124941" y="67613"/>
                  </a:lnTo>
                  <a:lnTo>
                    <a:pt x="133485" y="73702"/>
                  </a:lnTo>
                  <a:lnTo>
                    <a:pt x="137361" y="86154"/>
                  </a:lnTo>
                  <a:lnTo>
                    <a:pt x="137361" y="133090"/>
                  </a:lnTo>
                  <a:lnTo>
                    <a:pt x="141833" y="137360"/>
                  </a:lnTo>
                  <a:lnTo>
                    <a:pt x="147319" y="137360"/>
                  </a:lnTo>
                  <a:lnTo>
                    <a:pt x="157453" y="127443"/>
                  </a:lnTo>
                  <a:lnTo>
                    <a:pt x="156843" y="104952"/>
                  </a:lnTo>
                  <a:lnTo>
                    <a:pt x="158025" y="80784"/>
                  </a:lnTo>
                  <a:lnTo>
                    <a:pt x="173531" y="65832"/>
                  </a:lnTo>
                  <a:lnTo>
                    <a:pt x="181253" y="63802"/>
                  </a:lnTo>
                  <a:lnTo>
                    <a:pt x="182267" y="62379"/>
                  </a:lnTo>
                  <a:lnTo>
                    <a:pt x="182267" y="59129"/>
                  </a:lnTo>
                  <a:lnTo>
                    <a:pt x="171313" y="53207"/>
                  </a:lnTo>
                  <a:lnTo>
                    <a:pt x="147232" y="51325"/>
                  </a:lnTo>
                  <a:close/>
                </a:path>
                <a:path w="1637030" h="181610">
                  <a:moveTo>
                    <a:pt x="235504" y="47749"/>
                  </a:moveTo>
                  <a:lnTo>
                    <a:pt x="204907" y="62322"/>
                  </a:lnTo>
                  <a:lnTo>
                    <a:pt x="194327" y="94384"/>
                  </a:lnTo>
                  <a:lnTo>
                    <a:pt x="203981" y="126445"/>
                  </a:lnTo>
                  <a:lnTo>
                    <a:pt x="234082" y="141018"/>
                  </a:lnTo>
                  <a:lnTo>
                    <a:pt x="242581" y="139938"/>
                  </a:lnTo>
                  <a:lnTo>
                    <a:pt x="259200" y="135190"/>
                  </a:lnTo>
                  <a:lnTo>
                    <a:pt x="267815" y="134110"/>
                  </a:lnTo>
                  <a:lnTo>
                    <a:pt x="294432" y="134110"/>
                  </a:lnTo>
                  <a:lnTo>
                    <a:pt x="294432" y="125575"/>
                  </a:lnTo>
                  <a:lnTo>
                    <a:pt x="246884" y="125575"/>
                  </a:lnTo>
                  <a:lnTo>
                    <a:pt x="224498" y="115828"/>
                  </a:lnTo>
                  <a:lnTo>
                    <a:pt x="217462" y="94384"/>
                  </a:lnTo>
                  <a:lnTo>
                    <a:pt x="225136" y="72940"/>
                  </a:lnTo>
                  <a:lnTo>
                    <a:pt x="246884" y="63193"/>
                  </a:lnTo>
                  <a:lnTo>
                    <a:pt x="294432" y="63193"/>
                  </a:lnTo>
                  <a:lnTo>
                    <a:pt x="294432" y="54544"/>
                  </a:lnTo>
                  <a:lnTo>
                    <a:pt x="267393" y="54544"/>
                  </a:lnTo>
                  <a:lnTo>
                    <a:pt x="256787" y="52469"/>
                  </a:lnTo>
                  <a:lnTo>
                    <a:pt x="246867" y="49354"/>
                  </a:lnTo>
                  <a:lnTo>
                    <a:pt x="235504" y="47749"/>
                  </a:lnTo>
                  <a:close/>
                </a:path>
                <a:path w="1637030" h="181610">
                  <a:moveTo>
                    <a:pt x="294432" y="134110"/>
                  </a:moveTo>
                  <a:lnTo>
                    <a:pt x="274111" y="134110"/>
                  </a:lnTo>
                  <a:lnTo>
                    <a:pt x="280210" y="137360"/>
                  </a:lnTo>
                  <a:lnTo>
                    <a:pt x="291183" y="137360"/>
                  </a:lnTo>
                  <a:lnTo>
                    <a:pt x="294432" y="134919"/>
                  </a:lnTo>
                  <a:lnTo>
                    <a:pt x="294432" y="134110"/>
                  </a:lnTo>
                  <a:close/>
                </a:path>
                <a:path w="1637030" h="181610">
                  <a:moveTo>
                    <a:pt x="294432" y="63193"/>
                  </a:moveTo>
                  <a:lnTo>
                    <a:pt x="246884" y="63193"/>
                  </a:lnTo>
                  <a:lnTo>
                    <a:pt x="268165" y="72940"/>
                  </a:lnTo>
                  <a:lnTo>
                    <a:pt x="275432" y="94384"/>
                  </a:lnTo>
                  <a:lnTo>
                    <a:pt x="268425" y="115828"/>
                  </a:lnTo>
                  <a:lnTo>
                    <a:pt x="246884" y="125575"/>
                  </a:lnTo>
                  <a:lnTo>
                    <a:pt x="294432" y="125575"/>
                  </a:lnTo>
                  <a:lnTo>
                    <a:pt x="294432" y="63193"/>
                  </a:lnTo>
                  <a:close/>
                </a:path>
                <a:path w="1637030" h="181610">
                  <a:moveTo>
                    <a:pt x="294432" y="50186"/>
                  </a:moveTo>
                  <a:lnTo>
                    <a:pt x="284068" y="52221"/>
                  </a:lnTo>
                  <a:lnTo>
                    <a:pt x="280818" y="53031"/>
                  </a:lnTo>
                  <a:lnTo>
                    <a:pt x="267393" y="54544"/>
                  </a:lnTo>
                  <a:lnTo>
                    <a:pt x="294432" y="54544"/>
                  </a:lnTo>
                  <a:lnTo>
                    <a:pt x="294432" y="50186"/>
                  </a:lnTo>
                  <a:close/>
                </a:path>
                <a:path w="1637030" h="181610">
                  <a:moveTo>
                    <a:pt x="352753" y="52015"/>
                  </a:moveTo>
                  <a:lnTo>
                    <a:pt x="329844" y="52911"/>
                  </a:lnTo>
                  <a:lnTo>
                    <a:pt x="320136" y="60534"/>
                  </a:lnTo>
                  <a:lnTo>
                    <a:pt x="318252" y="82287"/>
                  </a:lnTo>
                  <a:lnTo>
                    <a:pt x="318809" y="124818"/>
                  </a:lnTo>
                  <a:lnTo>
                    <a:pt x="318819" y="125575"/>
                  </a:lnTo>
                  <a:lnTo>
                    <a:pt x="328555" y="135175"/>
                  </a:lnTo>
                  <a:lnTo>
                    <a:pt x="350455" y="138023"/>
                  </a:lnTo>
                  <a:lnTo>
                    <a:pt x="373554" y="137084"/>
                  </a:lnTo>
                  <a:lnTo>
                    <a:pt x="386888" y="135327"/>
                  </a:lnTo>
                  <a:lnTo>
                    <a:pt x="395308" y="130247"/>
                  </a:lnTo>
                  <a:lnTo>
                    <a:pt x="359456" y="130247"/>
                  </a:lnTo>
                  <a:lnTo>
                    <a:pt x="345659" y="124818"/>
                  </a:lnTo>
                  <a:lnTo>
                    <a:pt x="341156" y="112873"/>
                  </a:lnTo>
                  <a:lnTo>
                    <a:pt x="345803" y="100929"/>
                  </a:lnTo>
                  <a:lnTo>
                    <a:pt x="359456" y="95500"/>
                  </a:lnTo>
                  <a:lnTo>
                    <a:pt x="393891" y="95500"/>
                  </a:lnTo>
                  <a:lnTo>
                    <a:pt x="392173" y="90219"/>
                  </a:lnTo>
                  <a:lnTo>
                    <a:pt x="392332" y="89607"/>
                  </a:lnTo>
                  <a:lnTo>
                    <a:pt x="358646" y="89607"/>
                  </a:lnTo>
                  <a:lnTo>
                    <a:pt x="346162" y="84718"/>
                  </a:lnTo>
                  <a:lnTo>
                    <a:pt x="342052" y="73961"/>
                  </a:lnTo>
                  <a:lnTo>
                    <a:pt x="346239" y="63205"/>
                  </a:lnTo>
                  <a:lnTo>
                    <a:pt x="358646" y="58315"/>
                  </a:lnTo>
                  <a:lnTo>
                    <a:pt x="389437" y="58315"/>
                  </a:lnTo>
                  <a:lnTo>
                    <a:pt x="386852" y="55917"/>
                  </a:lnTo>
                  <a:lnTo>
                    <a:pt x="352753" y="52015"/>
                  </a:lnTo>
                  <a:close/>
                </a:path>
                <a:path w="1637030" h="181610">
                  <a:moveTo>
                    <a:pt x="393891" y="95500"/>
                  </a:moveTo>
                  <a:lnTo>
                    <a:pt x="359456" y="95500"/>
                  </a:lnTo>
                  <a:lnTo>
                    <a:pt x="372902" y="100929"/>
                  </a:lnTo>
                  <a:lnTo>
                    <a:pt x="377465" y="112873"/>
                  </a:lnTo>
                  <a:lnTo>
                    <a:pt x="373024" y="124818"/>
                  </a:lnTo>
                  <a:lnTo>
                    <a:pt x="359456" y="130247"/>
                  </a:lnTo>
                  <a:lnTo>
                    <a:pt x="395308" y="130247"/>
                  </a:lnTo>
                  <a:lnTo>
                    <a:pt x="401114" y="126744"/>
                  </a:lnTo>
                  <a:lnTo>
                    <a:pt x="401442" y="114513"/>
                  </a:lnTo>
                  <a:lnTo>
                    <a:pt x="395814" y="101411"/>
                  </a:lnTo>
                  <a:lnTo>
                    <a:pt x="393891" y="95500"/>
                  </a:lnTo>
                  <a:close/>
                </a:path>
                <a:path w="1637030" h="181610">
                  <a:moveTo>
                    <a:pt x="389437" y="58315"/>
                  </a:moveTo>
                  <a:lnTo>
                    <a:pt x="358646" y="58315"/>
                  </a:lnTo>
                  <a:lnTo>
                    <a:pt x="370818" y="63205"/>
                  </a:lnTo>
                  <a:lnTo>
                    <a:pt x="374974" y="73961"/>
                  </a:lnTo>
                  <a:lnTo>
                    <a:pt x="370967" y="84718"/>
                  </a:lnTo>
                  <a:lnTo>
                    <a:pt x="358646" y="89607"/>
                  </a:lnTo>
                  <a:lnTo>
                    <a:pt x="392332" y="89607"/>
                  </a:lnTo>
                  <a:lnTo>
                    <a:pt x="395327" y="78049"/>
                  </a:lnTo>
                  <a:lnTo>
                    <a:pt x="397298" y="65605"/>
                  </a:lnTo>
                  <a:lnTo>
                    <a:pt x="389437" y="58315"/>
                  </a:lnTo>
                  <a:close/>
                </a:path>
                <a:path w="1637030" h="181610">
                  <a:moveTo>
                    <a:pt x="435478" y="50755"/>
                  </a:moveTo>
                  <a:lnTo>
                    <a:pt x="426642" y="56393"/>
                  </a:lnTo>
                  <a:lnTo>
                    <a:pt x="425210" y="90880"/>
                  </a:lnTo>
                  <a:lnTo>
                    <a:pt x="425901" y="174234"/>
                  </a:lnTo>
                  <a:lnTo>
                    <a:pt x="425905" y="178202"/>
                  </a:lnTo>
                  <a:lnTo>
                    <a:pt x="429767" y="181251"/>
                  </a:lnTo>
                  <a:lnTo>
                    <a:pt x="436270" y="181251"/>
                  </a:lnTo>
                  <a:lnTo>
                    <a:pt x="444607" y="174234"/>
                  </a:lnTo>
                  <a:lnTo>
                    <a:pt x="446124" y="158796"/>
                  </a:lnTo>
                  <a:lnTo>
                    <a:pt x="449927" y="143359"/>
                  </a:lnTo>
                  <a:lnTo>
                    <a:pt x="465123" y="136342"/>
                  </a:lnTo>
                  <a:lnTo>
                    <a:pt x="494181" y="136342"/>
                  </a:lnTo>
                  <a:lnTo>
                    <a:pt x="516412" y="125224"/>
                  </a:lnTo>
                  <a:lnTo>
                    <a:pt x="516696" y="124354"/>
                  </a:lnTo>
                  <a:lnTo>
                    <a:pt x="473861" y="124354"/>
                  </a:lnTo>
                  <a:lnTo>
                    <a:pt x="452154" y="114607"/>
                  </a:lnTo>
                  <a:lnTo>
                    <a:pt x="444902" y="93164"/>
                  </a:lnTo>
                  <a:lnTo>
                    <a:pt x="452129" y="71720"/>
                  </a:lnTo>
                  <a:lnTo>
                    <a:pt x="473861" y="61973"/>
                  </a:lnTo>
                  <a:lnTo>
                    <a:pt x="517834" y="61973"/>
                  </a:lnTo>
                  <a:lnTo>
                    <a:pt x="517581" y="61102"/>
                  </a:lnTo>
                  <a:lnTo>
                    <a:pt x="501640" y="53437"/>
                  </a:lnTo>
                  <a:lnTo>
                    <a:pt x="456995" y="53437"/>
                  </a:lnTo>
                  <a:lnTo>
                    <a:pt x="435478" y="50755"/>
                  </a:lnTo>
                  <a:close/>
                </a:path>
                <a:path w="1637030" h="181610">
                  <a:moveTo>
                    <a:pt x="494181" y="136342"/>
                  </a:moveTo>
                  <a:lnTo>
                    <a:pt x="472640" y="136342"/>
                  </a:lnTo>
                  <a:lnTo>
                    <a:pt x="479347" y="139797"/>
                  </a:lnTo>
                  <a:lnTo>
                    <a:pt x="487271" y="139797"/>
                  </a:lnTo>
                  <a:lnTo>
                    <a:pt x="494181" y="136342"/>
                  </a:lnTo>
                  <a:close/>
                </a:path>
                <a:path w="1637030" h="181610">
                  <a:moveTo>
                    <a:pt x="517834" y="61973"/>
                  </a:moveTo>
                  <a:lnTo>
                    <a:pt x="473861" y="61973"/>
                  </a:lnTo>
                  <a:lnTo>
                    <a:pt x="496465" y="71720"/>
                  </a:lnTo>
                  <a:lnTo>
                    <a:pt x="503825" y="93164"/>
                  </a:lnTo>
                  <a:lnTo>
                    <a:pt x="496203" y="114607"/>
                  </a:lnTo>
                  <a:lnTo>
                    <a:pt x="473861" y="124354"/>
                  </a:lnTo>
                  <a:lnTo>
                    <a:pt x="516696" y="124354"/>
                  </a:lnTo>
                  <a:lnTo>
                    <a:pt x="526905" y="93164"/>
                  </a:lnTo>
                  <a:lnTo>
                    <a:pt x="517834" y="61973"/>
                  </a:lnTo>
                  <a:close/>
                </a:path>
                <a:path w="1637030" h="181610">
                  <a:moveTo>
                    <a:pt x="487271" y="46528"/>
                  </a:moveTo>
                  <a:lnTo>
                    <a:pt x="479283" y="47608"/>
                  </a:lnTo>
                  <a:lnTo>
                    <a:pt x="464527" y="52358"/>
                  </a:lnTo>
                  <a:lnTo>
                    <a:pt x="456995" y="53437"/>
                  </a:lnTo>
                  <a:lnTo>
                    <a:pt x="501640" y="53437"/>
                  </a:lnTo>
                  <a:lnTo>
                    <a:pt x="487271" y="46528"/>
                  </a:lnTo>
                  <a:close/>
                </a:path>
                <a:path w="1637030" h="181610">
                  <a:moveTo>
                    <a:pt x="598827" y="47749"/>
                  </a:moveTo>
                  <a:lnTo>
                    <a:pt x="564740" y="57449"/>
                  </a:lnTo>
                  <a:lnTo>
                    <a:pt x="547709" y="80580"/>
                  </a:lnTo>
                  <a:lnTo>
                    <a:pt x="547723" y="108187"/>
                  </a:lnTo>
                  <a:lnTo>
                    <a:pt x="564767" y="131318"/>
                  </a:lnTo>
                  <a:lnTo>
                    <a:pt x="598827" y="141018"/>
                  </a:lnTo>
                  <a:lnTo>
                    <a:pt x="632889" y="131318"/>
                  </a:lnTo>
                  <a:lnTo>
                    <a:pt x="635625" y="127604"/>
                  </a:lnTo>
                  <a:lnTo>
                    <a:pt x="598827" y="127604"/>
                  </a:lnTo>
                  <a:lnTo>
                    <a:pt x="577652" y="117222"/>
                  </a:lnTo>
                  <a:lnTo>
                    <a:pt x="570570" y="94381"/>
                  </a:lnTo>
                  <a:lnTo>
                    <a:pt x="577616" y="71541"/>
                  </a:lnTo>
                  <a:lnTo>
                    <a:pt x="598827" y="61159"/>
                  </a:lnTo>
                  <a:lnTo>
                    <a:pt x="635647" y="61159"/>
                  </a:lnTo>
                  <a:lnTo>
                    <a:pt x="632915" y="57449"/>
                  </a:lnTo>
                  <a:lnTo>
                    <a:pt x="598827" y="47749"/>
                  </a:lnTo>
                  <a:close/>
                </a:path>
                <a:path w="1637030" h="181610">
                  <a:moveTo>
                    <a:pt x="635647" y="61159"/>
                  </a:moveTo>
                  <a:lnTo>
                    <a:pt x="598827" y="61159"/>
                  </a:lnTo>
                  <a:lnTo>
                    <a:pt x="620039" y="71541"/>
                  </a:lnTo>
                  <a:lnTo>
                    <a:pt x="627085" y="94381"/>
                  </a:lnTo>
                  <a:lnTo>
                    <a:pt x="620003" y="117222"/>
                  </a:lnTo>
                  <a:lnTo>
                    <a:pt x="598827" y="127604"/>
                  </a:lnTo>
                  <a:lnTo>
                    <a:pt x="635625" y="127604"/>
                  </a:lnTo>
                  <a:lnTo>
                    <a:pt x="649932" y="108187"/>
                  </a:lnTo>
                  <a:lnTo>
                    <a:pt x="649946" y="80580"/>
                  </a:lnTo>
                  <a:lnTo>
                    <a:pt x="635647" y="61159"/>
                  </a:lnTo>
                  <a:close/>
                </a:path>
                <a:path w="1637030" h="181610">
                  <a:moveTo>
                    <a:pt x="757933" y="51000"/>
                  </a:moveTo>
                  <a:lnTo>
                    <a:pt x="677872" y="51000"/>
                  </a:lnTo>
                  <a:lnTo>
                    <a:pt x="672793" y="54251"/>
                  </a:lnTo>
                  <a:lnTo>
                    <a:pt x="672793" y="134311"/>
                  </a:lnTo>
                  <a:lnTo>
                    <a:pt x="677059" y="137360"/>
                  </a:lnTo>
                  <a:lnTo>
                    <a:pt x="683154" y="137360"/>
                  </a:lnTo>
                  <a:lnTo>
                    <a:pt x="693937" y="125327"/>
                  </a:lnTo>
                  <a:lnTo>
                    <a:pt x="693010" y="98853"/>
                  </a:lnTo>
                  <a:lnTo>
                    <a:pt x="696197" y="72380"/>
                  </a:lnTo>
                  <a:lnTo>
                    <a:pt x="719322" y="60346"/>
                  </a:lnTo>
                  <a:lnTo>
                    <a:pt x="763419" y="60346"/>
                  </a:lnTo>
                  <a:lnTo>
                    <a:pt x="763419" y="53844"/>
                  </a:lnTo>
                  <a:lnTo>
                    <a:pt x="757933" y="51000"/>
                  </a:lnTo>
                  <a:close/>
                </a:path>
                <a:path w="1637030" h="181610">
                  <a:moveTo>
                    <a:pt x="763419" y="60346"/>
                  </a:moveTo>
                  <a:lnTo>
                    <a:pt x="719322" y="60346"/>
                  </a:lnTo>
                  <a:lnTo>
                    <a:pt x="740423" y="72380"/>
                  </a:lnTo>
                  <a:lnTo>
                    <a:pt x="743213" y="98853"/>
                  </a:lnTo>
                  <a:lnTo>
                    <a:pt x="742492" y="125327"/>
                  </a:lnTo>
                  <a:lnTo>
                    <a:pt x="753055" y="137360"/>
                  </a:lnTo>
                  <a:lnTo>
                    <a:pt x="758339" y="137360"/>
                  </a:lnTo>
                  <a:lnTo>
                    <a:pt x="763419" y="135125"/>
                  </a:lnTo>
                  <a:lnTo>
                    <a:pt x="763419" y="60346"/>
                  </a:lnTo>
                  <a:close/>
                </a:path>
                <a:path w="1637030" h="181610">
                  <a:moveTo>
                    <a:pt x="837382" y="47749"/>
                  </a:moveTo>
                  <a:lnTo>
                    <a:pt x="803294" y="57449"/>
                  </a:lnTo>
                  <a:lnTo>
                    <a:pt x="786263" y="80580"/>
                  </a:lnTo>
                  <a:lnTo>
                    <a:pt x="786277" y="108187"/>
                  </a:lnTo>
                  <a:lnTo>
                    <a:pt x="803320" y="131318"/>
                  </a:lnTo>
                  <a:lnTo>
                    <a:pt x="837382" y="141018"/>
                  </a:lnTo>
                  <a:lnTo>
                    <a:pt x="871442" y="131318"/>
                  </a:lnTo>
                  <a:lnTo>
                    <a:pt x="874179" y="127604"/>
                  </a:lnTo>
                  <a:lnTo>
                    <a:pt x="837382" y="127604"/>
                  </a:lnTo>
                  <a:lnTo>
                    <a:pt x="816206" y="117222"/>
                  </a:lnTo>
                  <a:lnTo>
                    <a:pt x="809123" y="94381"/>
                  </a:lnTo>
                  <a:lnTo>
                    <a:pt x="816169" y="71541"/>
                  </a:lnTo>
                  <a:lnTo>
                    <a:pt x="837382" y="61159"/>
                  </a:lnTo>
                  <a:lnTo>
                    <a:pt x="874201" y="61159"/>
                  </a:lnTo>
                  <a:lnTo>
                    <a:pt x="871469" y="57449"/>
                  </a:lnTo>
                  <a:lnTo>
                    <a:pt x="837382" y="47749"/>
                  </a:lnTo>
                  <a:close/>
                </a:path>
                <a:path w="1637030" h="181610">
                  <a:moveTo>
                    <a:pt x="874201" y="61159"/>
                  </a:moveTo>
                  <a:lnTo>
                    <a:pt x="837382" y="61159"/>
                  </a:lnTo>
                  <a:lnTo>
                    <a:pt x="858593" y="71541"/>
                  </a:lnTo>
                  <a:lnTo>
                    <a:pt x="865639" y="94381"/>
                  </a:lnTo>
                  <a:lnTo>
                    <a:pt x="858557" y="117222"/>
                  </a:lnTo>
                  <a:lnTo>
                    <a:pt x="837382" y="127604"/>
                  </a:lnTo>
                  <a:lnTo>
                    <a:pt x="874179" y="127604"/>
                  </a:lnTo>
                  <a:lnTo>
                    <a:pt x="888486" y="108187"/>
                  </a:lnTo>
                  <a:lnTo>
                    <a:pt x="888500" y="80580"/>
                  </a:lnTo>
                  <a:lnTo>
                    <a:pt x="874201" y="61159"/>
                  </a:lnTo>
                  <a:close/>
                </a:path>
                <a:path w="1637030" h="181610">
                  <a:moveTo>
                    <a:pt x="940391" y="51245"/>
                  </a:moveTo>
                  <a:lnTo>
                    <a:pt x="920377" y="53720"/>
                  </a:lnTo>
                  <a:lnTo>
                    <a:pt x="915862" y="66621"/>
                  </a:lnTo>
                  <a:lnTo>
                    <a:pt x="916628" y="97127"/>
                  </a:lnTo>
                  <a:lnTo>
                    <a:pt x="913517" y="111347"/>
                  </a:lnTo>
                  <a:lnTo>
                    <a:pt x="906671" y="120823"/>
                  </a:lnTo>
                  <a:lnTo>
                    <a:pt x="899825" y="127442"/>
                  </a:lnTo>
                  <a:lnTo>
                    <a:pt x="896713" y="133090"/>
                  </a:lnTo>
                  <a:lnTo>
                    <a:pt x="896713" y="136547"/>
                  </a:lnTo>
                  <a:lnTo>
                    <a:pt x="899154" y="139189"/>
                  </a:lnTo>
                  <a:lnTo>
                    <a:pt x="907891" y="139189"/>
                  </a:lnTo>
                  <a:lnTo>
                    <a:pt x="932070" y="127029"/>
                  </a:lnTo>
                  <a:lnTo>
                    <a:pt x="935834" y="100277"/>
                  </a:lnTo>
                  <a:lnTo>
                    <a:pt x="937514" y="73525"/>
                  </a:lnTo>
                  <a:lnTo>
                    <a:pt x="955440" y="61365"/>
                  </a:lnTo>
                  <a:lnTo>
                    <a:pt x="996890" y="61365"/>
                  </a:lnTo>
                  <a:lnTo>
                    <a:pt x="996890" y="55064"/>
                  </a:lnTo>
                  <a:lnTo>
                    <a:pt x="992624" y="52015"/>
                  </a:lnTo>
                  <a:lnTo>
                    <a:pt x="986123" y="52015"/>
                  </a:lnTo>
                  <a:lnTo>
                    <a:pt x="940391" y="51245"/>
                  </a:lnTo>
                  <a:close/>
                </a:path>
                <a:path w="1637030" h="181610">
                  <a:moveTo>
                    <a:pt x="996890" y="61365"/>
                  </a:moveTo>
                  <a:lnTo>
                    <a:pt x="955440" y="61365"/>
                  </a:lnTo>
                  <a:lnTo>
                    <a:pt x="974027" y="73239"/>
                  </a:lnTo>
                  <a:lnTo>
                    <a:pt x="976199" y="99362"/>
                  </a:lnTo>
                  <a:lnTo>
                    <a:pt x="975840" y="120823"/>
                  </a:lnTo>
                  <a:lnTo>
                    <a:pt x="975762" y="125486"/>
                  </a:lnTo>
                  <a:lnTo>
                    <a:pt x="986525" y="137360"/>
                  </a:lnTo>
                  <a:lnTo>
                    <a:pt x="992217" y="137360"/>
                  </a:lnTo>
                  <a:lnTo>
                    <a:pt x="996890" y="133904"/>
                  </a:lnTo>
                  <a:lnTo>
                    <a:pt x="996890" y="61365"/>
                  </a:lnTo>
                  <a:close/>
                </a:path>
                <a:path w="1637030" h="181610">
                  <a:moveTo>
                    <a:pt x="1031231" y="52015"/>
                  </a:moveTo>
                  <a:lnTo>
                    <a:pt x="1024934" y="52015"/>
                  </a:lnTo>
                  <a:lnTo>
                    <a:pt x="1021276" y="54456"/>
                  </a:lnTo>
                  <a:lnTo>
                    <a:pt x="1021276" y="128012"/>
                  </a:lnTo>
                  <a:lnTo>
                    <a:pt x="1030178" y="135893"/>
                  </a:lnTo>
                  <a:lnTo>
                    <a:pt x="1050264" y="137913"/>
                  </a:lnTo>
                  <a:lnTo>
                    <a:pt x="1071603" y="136658"/>
                  </a:lnTo>
                  <a:lnTo>
                    <a:pt x="1084266" y="134719"/>
                  </a:lnTo>
                  <a:lnTo>
                    <a:pt x="1091880" y="131642"/>
                  </a:lnTo>
                  <a:lnTo>
                    <a:pt x="1096635" y="128012"/>
                  </a:lnTo>
                  <a:lnTo>
                    <a:pt x="1061104" y="128012"/>
                  </a:lnTo>
                  <a:lnTo>
                    <a:pt x="1048368" y="122868"/>
                  </a:lnTo>
                  <a:lnTo>
                    <a:pt x="1044466" y="111552"/>
                  </a:lnTo>
                  <a:lnTo>
                    <a:pt x="1048883" y="100237"/>
                  </a:lnTo>
                  <a:lnTo>
                    <a:pt x="1061104" y="95093"/>
                  </a:lnTo>
                  <a:lnTo>
                    <a:pt x="1096971" y="95093"/>
                  </a:lnTo>
                  <a:lnTo>
                    <a:pt x="1096624" y="94202"/>
                  </a:lnTo>
                  <a:lnTo>
                    <a:pt x="1080965" y="87804"/>
                  </a:lnTo>
                  <a:lnTo>
                    <a:pt x="1063249" y="85406"/>
                  </a:lnTo>
                  <a:lnTo>
                    <a:pt x="1050333" y="80055"/>
                  </a:lnTo>
                  <a:lnTo>
                    <a:pt x="1045519" y="71732"/>
                  </a:lnTo>
                  <a:lnTo>
                    <a:pt x="1042306" y="62531"/>
                  </a:lnTo>
                  <a:lnTo>
                    <a:pt x="1038330" y="55082"/>
                  </a:lnTo>
                  <a:lnTo>
                    <a:pt x="1031231" y="52015"/>
                  </a:lnTo>
                  <a:close/>
                </a:path>
                <a:path w="1637030" h="181610">
                  <a:moveTo>
                    <a:pt x="1096971" y="95093"/>
                  </a:moveTo>
                  <a:lnTo>
                    <a:pt x="1061104" y="95093"/>
                  </a:lnTo>
                  <a:lnTo>
                    <a:pt x="1073354" y="100237"/>
                  </a:lnTo>
                  <a:lnTo>
                    <a:pt x="1077233" y="111552"/>
                  </a:lnTo>
                  <a:lnTo>
                    <a:pt x="1073048" y="122868"/>
                  </a:lnTo>
                  <a:lnTo>
                    <a:pt x="1061104" y="128012"/>
                  </a:lnTo>
                  <a:lnTo>
                    <a:pt x="1096635" y="128012"/>
                  </a:lnTo>
                  <a:lnTo>
                    <a:pt x="1097932" y="127022"/>
                  </a:lnTo>
                  <a:lnTo>
                    <a:pt x="1101926" y="120459"/>
                  </a:lnTo>
                  <a:lnTo>
                    <a:pt x="1103368" y="111552"/>
                  </a:lnTo>
                  <a:lnTo>
                    <a:pt x="1096971" y="95093"/>
                  </a:lnTo>
                  <a:close/>
                </a:path>
                <a:path w="1637030" h="181610">
                  <a:moveTo>
                    <a:pt x="1253419" y="17268"/>
                  </a:moveTo>
                  <a:lnTo>
                    <a:pt x="1216954" y="17268"/>
                  </a:lnTo>
                  <a:lnTo>
                    <a:pt x="1227140" y="19214"/>
                  </a:lnTo>
                  <a:lnTo>
                    <a:pt x="1234888" y="24609"/>
                  </a:lnTo>
                  <a:lnTo>
                    <a:pt x="1239815" y="32785"/>
                  </a:lnTo>
                  <a:lnTo>
                    <a:pt x="1241543" y="43077"/>
                  </a:lnTo>
                  <a:lnTo>
                    <a:pt x="1231573" y="67939"/>
                  </a:lnTo>
                  <a:lnTo>
                    <a:pt x="1209640" y="95221"/>
                  </a:lnTo>
                  <a:lnTo>
                    <a:pt x="1187706" y="119341"/>
                  </a:lnTo>
                  <a:lnTo>
                    <a:pt x="1177737" y="134719"/>
                  </a:lnTo>
                  <a:lnTo>
                    <a:pt x="1177941" y="134719"/>
                  </a:lnTo>
                  <a:lnTo>
                    <a:pt x="1177535" y="137360"/>
                  </a:lnTo>
                  <a:lnTo>
                    <a:pt x="1258812" y="137360"/>
                  </a:lnTo>
                  <a:lnTo>
                    <a:pt x="1261454" y="133296"/>
                  </a:lnTo>
                  <a:lnTo>
                    <a:pt x="1261454" y="129639"/>
                  </a:lnTo>
                  <a:lnTo>
                    <a:pt x="1256437" y="122716"/>
                  </a:lnTo>
                  <a:lnTo>
                    <a:pt x="1245402" y="120747"/>
                  </a:lnTo>
                  <a:lnTo>
                    <a:pt x="1234366" y="117179"/>
                  </a:lnTo>
                  <a:lnTo>
                    <a:pt x="1229349" y="105458"/>
                  </a:lnTo>
                  <a:lnTo>
                    <a:pt x="1231407" y="97867"/>
                  </a:lnTo>
                  <a:lnTo>
                    <a:pt x="1236360" y="90142"/>
                  </a:lnTo>
                  <a:lnTo>
                    <a:pt x="1242380" y="82912"/>
                  </a:lnTo>
                  <a:lnTo>
                    <a:pt x="1247637" y="76805"/>
                  </a:lnTo>
                  <a:lnTo>
                    <a:pt x="1262392" y="47928"/>
                  </a:lnTo>
                  <a:lnTo>
                    <a:pt x="1259351" y="23401"/>
                  </a:lnTo>
                  <a:lnTo>
                    <a:pt x="1253419" y="17268"/>
                  </a:lnTo>
                  <a:close/>
                </a:path>
                <a:path w="1637030" h="181610">
                  <a:moveTo>
                    <a:pt x="1217362" y="0"/>
                  </a:moveTo>
                  <a:lnTo>
                    <a:pt x="1192648" y="6190"/>
                  </a:lnTo>
                  <a:lnTo>
                    <a:pt x="1176955" y="19810"/>
                  </a:lnTo>
                  <a:lnTo>
                    <a:pt x="1172169" y="33430"/>
                  </a:lnTo>
                  <a:lnTo>
                    <a:pt x="1180177" y="39621"/>
                  </a:lnTo>
                  <a:lnTo>
                    <a:pt x="1189438" y="36128"/>
                  </a:lnTo>
                  <a:lnTo>
                    <a:pt x="1195137" y="28444"/>
                  </a:lnTo>
                  <a:lnTo>
                    <a:pt x="1202550" y="20760"/>
                  </a:lnTo>
                  <a:lnTo>
                    <a:pt x="1216954" y="17268"/>
                  </a:lnTo>
                  <a:lnTo>
                    <a:pt x="1253419" y="17268"/>
                  </a:lnTo>
                  <a:lnTo>
                    <a:pt x="1242884" y="6375"/>
                  </a:lnTo>
                  <a:lnTo>
                    <a:pt x="1217362" y="0"/>
                  </a:lnTo>
                  <a:close/>
                </a:path>
                <a:path w="1637030" h="181610">
                  <a:moveTo>
                    <a:pt x="1341716" y="0"/>
                  </a:moveTo>
                  <a:lnTo>
                    <a:pt x="1302221" y="25474"/>
                  </a:lnTo>
                  <a:lnTo>
                    <a:pt x="1293357" y="70911"/>
                  </a:lnTo>
                  <a:lnTo>
                    <a:pt x="1295056" y="93363"/>
                  </a:lnTo>
                  <a:lnTo>
                    <a:pt x="1301916" y="116405"/>
                  </a:lnTo>
                  <a:lnTo>
                    <a:pt x="1316587" y="134378"/>
                  </a:lnTo>
                  <a:lnTo>
                    <a:pt x="1341716" y="141626"/>
                  </a:lnTo>
                  <a:lnTo>
                    <a:pt x="1365990" y="134978"/>
                  </a:lnTo>
                  <a:lnTo>
                    <a:pt x="1375055" y="124559"/>
                  </a:lnTo>
                  <a:lnTo>
                    <a:pt x="1341716" y="124559"/>
                  </a:lnTo>
                  <a:lnTo>
                    <a:pt x="1326811" y="118691"/>
                  </a:lnTo>
                  <a:lnTo>
                    <a:pt x="1318782" y="104442"/>
                  </a:lnTo>
                  <a:lnTo>
                    <a:pt x="1315515" y="86839"/>
                  </a:lnTo>
                  <a:lnTo>
                    <a:pt x="1314897" y="70911"/>
                  </a:lnTo>
                  <a:lnTo>
                    <a:pt x="1315487" y="54901"/>
                  </a:lnTo>
                  <a:lnTo>
                    <a:pt x="1318705" y="37309"/>
                  </a:lnTo>
                  <a:lnTo>
                    <a:pt x="1326724" y="23107"/>
                  </a:lnTo>
                  <a:lnTo>
                    <a:pt x="1341716" y="17268"/>
                  </a:lnTo>
                  <a:lnTo>
                    <a:pt x="1375014" y="17268"/>
                  </a:lnTo>
                  <a:lnTo>
                    <a:pt x="1366916" y="7336"/>
                  </a:lnTo>
                  <a:lnTo>
                    <a:pt x="1367143" y="7336"/>
                  </a:lnTo>
                  <a:lnTo>
                    <a:pt x="1341716" y="0"/>
                  </a:lnTo>
                  <a:close/>
                </a:path>
                <a:path w="1637030" h="181610">
                  <a:moveTo>
                    <a:pt x="1375014" y="17268"/>
                  </a:moveTo>
                  <a:lnTo>
                    <a:pt x="1341716" y="17268"/>
                  </a:lnTo>
                  <a:lnTo>
                    <a:pt x="1355166" y="21840"/>
                  </a:lnTo>
                  <a:lnTo>
                    <a:pt x="1363205" y="33118"/>
                  </a:lnTo>
                  <a:lnTo>
                    <a:pt x="1367205" y="47444"/>
                  </a:lnTo>
                  <a:lnTo>
                    <a:pt x="1368540" y="61159"/>
                  </a:lnTo>
                  <a:lnTo>
                    <a:pt x="1368513" y="80068"/>
                  </a:lnTo>
                  <a:lnTo>
                    <a:pt x="1365571" y="100862"/>
                  </a:lnTo>
                  <a:lnTo>
                    <a:pt x="1357408" y="117653"/>
                  </a:lnTo>
                  <a:lnTo>
                    <a:pt x="1341716" y="124559"/>
                  </a:lnTo>
                  <a:lnTo>
                    <a:pt x="1375055" y="124559"/>
                  </a:lnTo>
                  <a:lnTo>
                    <a:pt x="1380757" y="118004"/>
                  </a:lnTo>
                  <a:lnTo>
                    <a:pt x="1388094" y="95163"/>
                  </a:lnTo>
                  <a:lnTo>
                    <a:pt x="1390078" y="70911"/>
                  </a:lnTo>
                  <a:lnTo>
                    <a:pt x="1388399" y="48602"/>
                  </a:lnTo>
                  <a:lnTo>
                    <a:pt x="1388379" y="48345"/>
                  </a:lnTo>
                  <a:lnTo>
                    <a:pt x="1381586" y="25474"/>
                  </a:lnTo>
                  <a:lnTo>
                    <a:pt x="1381518" y="25246"/>
                  </a:lnTo>
                  <a:lnTo>
                    <a:pt x="1375014" y="17268"/>
                  </a:lnTo>
                  <a:close/>
                </a:path>
                <a:path w="1637030" h="181610">
                  <a:moveTo>
                    <a:pt x="1497254" y="17268"/>
                  </a:moveTo>
                  <a:lnTo>
                    <a:pt x="1460790" y="17268"/>
                  </a:lnTo>
                  <a:lnTo>
                    <a:pt x="1470976" y="19214"/>
                  </a:lnTo>
                  <a:lnTo>
                    <a:pt x="1478723" y="24609"/>
                  </a:lnTo>
                  <a:lnTo>
                    <a:pt x="1483650" y="32785"/>
                  </a:lnTo>
                  <a:lnTo>
                    <a:pt x="1485378" y="43077"/>
                  </a:lnTo>
                  <a:lnTo>
                    <a:pt x="1475408" y="67939"/>
                  </a:lnTo>
                  <a:lnTo>
                    <a:pt x="1453474" y="95221"/>
                  </a:lnTo>
                  <a:lnTo>
                    <a:pt x="1431541" y="119341"/>
                  </a:lnTo>
                  <a:lnTo>
                    <a:pt x="1421571" y="134719"/>
                  </a:lnTo>
                  <a:lnTo>
                    <a:pt x="1421777" y="134719"/>
                  </a:lnTo>
                  <a:lnTo>
                    <a:pt x="1421370" y="137360"/>
                  </a:lnTo>
                  <a:lnTo>
                    <a:pt x="1502647" y="137360"/>
                  </a:lnTo>
                  <a:lnTo>
                    <a:pt x="1505290" y="133296"/>
                  </a:lnTo>
                  <a:lnTo>
                    <a:pt x="1505290" y="129639"/>
                  </a:lnTo>
                  <a:lnTo>
                    <a:pt x="1500273" y="122716"/>
                  </a:lnTo>
                  <a:lnTo>
                    <a:pt x="1489237" y="120747"/>
                  </a:lnTo>
                  <a:lnTo>
                    <a:pt x="1478201" y="117179"/>
                  </a:lnTo>
                  <a:lnTo>
                    <a:pt x="1473184" y="105458"/>
                  </a:lnTo>
                  <a:lnTo>
                    <a:pt x="1475242" y="97867"/>
                  </a:lnTo>
                  <a:lnTo>
                    <a:pt x="1480196" y="90142"/>
                  </a:lnTo>
                  <a:lnTo>
                    <a:pt x="1486216" y="82912"/>
                  </a:lnTo>
                  <a:lnTo>
                    <a:pt x="1491472" y="76805"/>
                  </a:lnTo>
                  <a:lnTo>
                    <a:pt x="1506227" y="47928"/>
                  </a:lnTo>
                  <a:lnTo>
                    <a:pt x="1503186" y="23401"/>
                  </a:lnTo>
                  <a:lnTo>
                    <a:pt x="1497254" y="17268"/>
                  </a:lnTo>
                  <a:close/>
                </a:path>
                <a:path w="1637030" h="181610">
                  <a:moveTo>
                    <a:pt x="1461197" y="0"/>
                  </a:moveTo>
                  <a:lnTo>
                    <a:pt x="1436483" y="6190"/>
                  </a:lnTo>
                  <a:lnTo>
                    <a:pt x="1420790" y="19810"/>
                  </a:lnTo>
                  <a:lnTo>
                    <a:pt x="1416004" y="33430"/>
                  </a:lnTo>
                  <a:lnTo>
                    <a:pt x="1424012" y="39621"/>
                  </a:lnTo>
                  <a:lnTo>
                    <a:pt x="1433273" y="36128"/>
                  </a:lnTo>
                  <a:lnTo>
                    <a:pt x="1438972" y="28444"/>
                  </a:lnTo>
                  <a:lnTo>
                    <a:pt x="1446386" y="20760"/>
                  </a:lnTo>
                  <a:lnTo>
                    <a:pt x="1460790" y="17268"/>
                  </a:lnTo>
                  <a:lnTo>
                    <a:pt x="1497254" y="17268"/>
                  </a:lnTo>
                  <a:lnTo>
                    <a:pt x="1486719" y="6375"/>
                  </a:lnTo>
                  <a:lnTo>
                    <a:pt x="1461197" y="0"/>
                  </a:lnTo>
                  <a:close/>
                </a:path>
                <a:path w="1637030" h="181610">
                  <a:moveTo>
                    <a:pt x="1633739" y="100986"/>
                  </a:moveTo>
                  <a:lnTo>
                    <a:pt x="1577628" y="100986"/>
                  </a:lnTo>
                  <a:lnTo>
                    <a:pt x="1594785" y="106670"/>
                  </a:lnTo>
                  <a:lnTo>
                    <a:pt x="1599979" y="119173"/>
                  </a:lnTo>
                  <a:lnTo>
                    <a:pt x="1602431" y="131677"/>
                  </a:lnTo>
                  <a:lnTo>
                    <a:pt x="1611360" y="137360"/>
                  </a:lnTo>
                  <a:lnTo>
                    <a:pt x="1613189" y="137360"/>
                  </a:lnTo>
                  <a:lnTo>
                    <a:pt x="1616641" y="136547"/>
                  </a:lnTo>
                  <a:lnTo>
                    <a:pt x="1618063" y="135327"/>
                  </a:lnTo>
                  <a:lnTo>
                    <a:pt x="1621176" y="125466"/>
                  </a:lnTo>
                  <a:lnTo>
                    <a:pt x="1622230" y="117396"/>
                  </a:lnTo>
                  <a:lnTo>
                    <a:pt x="1625723" y="109096"/>
                  </a:lnTo>
                  <a:lnTo>
                    <a:pt x="1633739" y="100986"/>
                  </a:lnTo>
                  <a:close/>
                </a:path>
                <a:path w="1637030" h="181610">
                  <a:moveTo>
                    <a:pt x="1603630" y="3770"/>
                  </a:moveTo>
                  <a:lnTo>
                    <a:pt x="1590147" y="5721"/>
                  </a:lnTo>
                  <a:lnTo>
                    <a:pt x="1580065" y="12801"/>
                  </a:lnTo>
                  <a:lnTo>
                    <a:pt x="1540443" y="71725"/>
                  </a:lnTo>
                  <a:lnTo>
                    <a:pt x="1535159" y="79447"/>
                  </a:lnTo>
                  <a:lnTo>
                    <a:pt x="1534957" y="82239"/>
                  </a:lnTo>
                  <a:lnTo>
                    <a:pt x="1534957" y="89811"/>
                  </a:lnTo>
                  <a:lnTo>
                    <a:pt x="1537465" y="97941"/>
                  </a:lnTo>
                  <a:lnTo>
                    <a:pt x="1537519" y="98114"/>
                  </a:lnTo>
                  <a:lnTo>
                    <a:pt x="1545344" y="101227"/>
                  </a:lnTo>
                  <a:lnTo>
                    <a:pt x="1558643" y="101425"/>
                  </a:lnTo>
                  <a:lnTo>
                    <a:pt x="1577628" y="100986"/>
                  </a:lnTo>
                  <a:lnTo>
                    <a:pt x="1633739" y="100986"/>
                  </a:lnTo>
                  <a:lnTo>
                    <a:pt x="1636351" y="98343"/>
                  </a:lnTo>
                  <a:lnTo>
                    <a:pt x="1636468" y="98114"/>
                  </a:lnTo>
                  <a:lnTo>
                    <a:pt x="1636556" y="97328"/>
                  </a:lnTo>
                  <a:lnTo>
                    <a:pt x="1635896" y="89811"/>
                  </a:lnTo>
                  <a:lnTo>
                    <a:pt x="1635808" y="88814"/>
                  </a:lnTo>
                  <a:lnTo>
                    <a:pt x="1632873" y="85435"/>
                  </a:lnTo>
                  <a:lnTo>
                    <a:pt x="1582525" y="85435"/>
                  </a:lnTo>
                  <a:lnTo>
                    <a:pt x="1567860" y="82239"/>
                  </a:lnTo>
                  <a:lnTo>
                    <a:pt x="1567678" y="82239"/>
                  </a:lnTo>
                  <a:lnTo>
                    <a:pt x="1560762" y="69490"/>
                  </a:lnTo>
                  <a:lnTo>
                    <a:pt x="1566959" y="52316"/>
                  </a:lnTo>
                  <a:lnTo>
                    <a:pt x="1580673" y="38500"/>
                  </a:lnTo>
                  <a:lnTo>
                    <a:pt x="1594592" y="36013"/>
                  </a:lnTo>
                  <a:lnTo>
                    <a:pt x="1620504" y="36013"/>
                  </a:lnTo>
                  <a:lnTo>
                    <a:pt x="1620504" y="11781"/>
                  </a:lnTo>
                  <a:lnTo>
                    <a:pt x="1615440" y="6080"/>
                  </a:lnTo>
                  <a:lnTo>
                    <a:pt x="1603630" y="3770"/>
                  </a:lnTo>
                  <a:close/>
                </a:path>
                <a:path w="1637030" h="181610">
                  <a:moveTo>
                    <a:pt x="1620504" y="36013"/>
                  </a:moveTo>
                  <a:lnTo>
                    <a:pt x="1594592" y="36013"/>
                  </a:lnTo>
                  <a:lnTo>
                    <a:pt x="1601402" y="52829"/>
                  </a:lnTo>
                  <a:lnTo>
                    <a:pt x="1596676" y="76539"/>
                  </a:lnTo>
                  <a:lnTo>
                    <a:pt x="1582525" y="85435"/>
                  </a:lnTo>
                  <a:lnTo>
                    <a:pt x="1632873" y="85435"/>
                  </a:lnTo>
                  <a:lnTo>
                    <a:pt x="1630095" y="82239"/>
                  </a:lnTo>
                  <a:lnTo>
                    <a:pt x="1623599" y="73252"/>
                  </a:lnTo>
                  <a:lnTo>
                    <a:pt x="1620504" y="57501"/>
                  </a:lnTo>
                  <a:lnTo>
                    <a:pt x="1620504" y="36013"/>
                  </a:lnTo>
                  <a:close/>
                </a:path>
              </a:pathLst>
            </a:custGeom>
            <a:solidFill>
              <a:srgbClr val="6570DA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4782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«ЛИМОННЫЕ </a:t>
            </a:r>
            <a:r>
              <a:rPr lang="ru-RU" sz="2400" dirty="0">
                <a:solidFill>
                  <a:srgbClr val="C00000"/>
                </a:solidFill>
              </a:rPr>
              <a:t>ТРЕКИ: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В ПОГОНЕ ЗА </a:t>
            </a:r>
            <a:r>
              <a:rPr lang="ru-RU" sz="2400" dirty="0" smtClean="0">
                <a:solidFill>
                  <a:srgbClr val="C00000"/>
                </a:solidFill>
              </a:rPr>
              <a:t>МИЛЛИОНОМ»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23528" y="1587007"/>
            <a:ext cx="8280920" cy="4611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0" algn="r"/>
              </a:tabLst>
            </a:pP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От авторов</a:t>
            </a:r>
            <a:r>
              <a:rPr kumimoji="0" lang="ru-RU" altLang="ru-RU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0" algn="r"/>
              </a:tabLst>
            </a:pP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Пролог. Почему император </a:t>
            </a:r>
            <a:r>
              <a:rPr kumimoji="0" lang="ru-RU" altLang="ru-RU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Скам</a:t>
            </a: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 любит чай с лимоном</a:t>
            </a:r>
            <a:r>
              <a:rPr kumimoji="0" lang="ru-RU" altLang="ru-RU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0" algn="r"/>
              </a:tabLst>
            </a:pP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Лимонный трек 1: «Покормите котика!</a:t>
            </a:r>
            <a:r>
              <a:rPr lang="ru-RU" altLang="ru-RU" dirty="0">
                <a:solidFill>
                  <a:srgbClr val="002060"/>
                </a:solidFill>
              </a:rPr>
              <a:t> </a:t>
            </a: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Лишитесь сбережений!»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0" algn="r"/>
              </a:tabLst>
            </a:pPr>
            <a:r>
              <a:rPr kumimoji="0" lang="ru-RU" altLang="ru-RU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 </a:t>
            </a: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Лимонный трек 2: «Заплати и поработай»</a:t>
            </a:r>
            <a:r>
              <a:rPr kumimoji="0" lang="ru-RU" altLang="ru-RU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	</a:t>
            </a:r>
            <a:endParaRPr lang="ru-RU" altLang="ru-RU" b="1" dirty="0">
              <a:solidFill>
                <a:srgbClr val="002060"/>
              </a:solidFill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0" algn="r"/>
              </a:tabLst>
            </a:pP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Лимонный трек 3: «Розыгрыш, который не состоится»</a:t>
            </a:r>
            <a:r>
              <a:rPr kumimoji="0" lang="ru-RU" altLang="ru-RU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0" algn="r"/>
              </a:tabLst>
            </a:pP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Лимонный трек 4: «Неприятного аппетита! Ваш </a:t>
            </a:r>
            <a:r>
              <a:rPr kumimoji="0" lang="ru-RU" altLang="ru-RU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сватинг</a:t>
            </a: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»</a:t>
            </a:r>
            <a:r>
              <a:rPr kumimoji="0" lang="ru-RU" altLang="ru-RU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0" algn="r"/>
              </a:tabLst>
            </a:pP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Лимонный трек 5: «Букмекерский провал»</a:t>
            </a:r>
            <a:r>
              <a:rPr kumimoji="0" lang="ru-RU" altLang="ru-RU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0" algn="r"/>
              </a:tabLst>
            </a:pP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Лимонный трек 6: «</a:t>
            </a:r>
            <a:r>
              <a:rPr kumimoji="0" lang="ru-RU" altLang="ru-RU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Промокод</a:t>
            </a: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 на разорение»</a:t>
            </a:r>
            <a:r>
              <a:rPr kumimoji="0" lang="ru-RU" altLang="ru-RU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0" algn="r"/>
              </a:tabLst>
            </a:pP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Лимонный трек 7: «Нажмите единицу»</a:t>
            </a:r>
            <a:r>
              <a:rPr kumimoji="0" lang="ru-RU" altLang="ru-RU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0" algn="r"/>
              </a:tabLst>
            </a:pP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Лимонный трек 8: «Спасение галактических лимонов»</a:t>
            </a:r>
            <a:r>
              <a:rPr kumimoji="0" lang="ru-RU" altLang="ru-RU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0" algn="r"/>
              </a:tabLst>
            </a:pP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Эпилог</a:t>
            </a:r>
            <a:r>
              <a:rPr kumimoji="0" lang="ru-RU" altLang="ru-RU" sz="1600" b="0" i="0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800" b="0" i="0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10"/>
          <p:cNvGrpSpPr>
            <a:grpSpLocks/>
          </p:cNvGrpSpPr>
          <p:nvPr/>
        </p:nvGrpSpPr>
        <p:grpSpPr>
          <a:xfrm>
            <a:off x="7433503" y="404664"/>
            <a:ext cx="1170945" cy="1182343"/>
            <a:chOff x="0" y="0"/>
            <a:chExt cx="2095565" cy="2230942"/>
          </a:xfrm>
        </p:grpSpPr>
        <p:pic>
          <p:nvPicPr>
            <p:cNvPr id="12" name="Image 11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208146"/>
              <a:ext cx="2095565" cy="1022796"/>
            </a:xfrm>
            <a:prstGeom prst="rect">
              <a:avLst/>
            </a:prstGeom>
          </p:spPr>
        </p:pic>
        <p:pic>
          <p:nvPicPr>
            <p:cNvPr id="13" name="Image 12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9" y="0"/>
              <a:ext cx="1816611" cy="14782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5776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«ЛИМОННЫЕ </a:t>
            </a:r>
            <a:r>
              <a:rPr lang="ru-RU" sz="2800" b="1" dirty="0">
                <a:solidFill>
                  <a:srgbClr val="C00000"/>
                </a:solidFill>
              </a:rPr>
              <a:t>ТРЕКИ:</a:t>
            </a:r>
            <a:br>
              <a:rPr lang="ru-RU" sz="2800" b="1" dirty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В ПОГОНЕ ЗА </a:t>
            </a:r>
            <a:r>
              <a:rPr lang="ru-RU" sz="2800" b="1" dirty="0" smtClean="0">
                <a:solidFill>
                  <a:srgbClr val="C00000"/>
                </a:solidFill>
              </a:rPr>
              <a:t>МИЛЛИОНОМ»</a:t>
            </a:r>
            <a:r>
              <a:rPr lang="ru-RU" sz="2800" b="1" dirty="0">
                <a:solidFill>
                  <a:srgbClr val="C00000"/>
                </a:solidFill>
              </a:rPr>
              <a:t/>
            </a: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587007"/>
            <a:ext cx="4040188" cy="58786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altLang="ru-RU" dirty="0" smtClean="0">
                <a:solidFill>
                  <a:srgbClr val="002060"/>
                </a:solidFill>
                <a:ea typeface="Times New Roman" pitchFamily="18" charset="0"/>
              </a:rPr>
              <a:t>Пролог</a:t>
            </a:r>
            <a:r>
              <a:rPr lang="ru-RU" altLang="ru-RU" dirty="0">
                <a:solidFill>
                  <a:srgbClr val="002060"/>
                </a:solidFill>
                <a:ea typeface="Times New Roman" pitchFamily="18" charset="0"/>
              </a:rPr>
              <a:t>. Почему император </a:t>
            </a:r>
            <a:r>
              <a:rPr lang="ru-RU" altLang="ru-RU" dirty="0" err="1">
                <a:solidFill>
                  <a:srgbClr val="002060"/>
                </a:solidFill>
                <a:ea typeface="Times New Roman" pitchFamily="18" charset="0"/>
              </a:rPr>
              <a:t>Скам</a:t>
            </a:r>
            <a:r>
              <a:rPr lang="ru-RU" altLang="ru-RU" dirty="0">
                <a:solidFill>
                  <a:srgbClr val="002060"/>
                </a:solidFill>
                <a:ea typeface="Times New Roman" pitchFamily="18" charset="0"/>
              </a:rPr>
              <a:t> любит чай с лимоном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25000" lnSpcReduction="20000"/>
          </a:bodyPr>
          <a:lstStyle/>
          <a:p>
            <a:pPr lvl="0"/>
            <a:endParaRPr lang="ru-RU" altLang="ru-RU" dirty="0" smtClean="0">
              <a:solidFill>
                <a:srgbClr val="002060"/>
              </a:solidFill>
              <a:ea typeface="Times New Roman" pitchFamily="18" charset="0"/>
            </a:endParaRPr>
          </a:p>
          <a:p>
            <a:pPr lvl="0"/>
            <a:endParaRPr lang="ru-RU" altLang="ru-RU" dirty="0">
              <a:solidFill>
                <a:srgbClr val="002060"/>
              </a:solidFill>
              <a:ea typeface="Times New Roman" pitchFamily="18" charset="0"/>
            </a:endParaRPr>
          </a:p>
          <a:p>
            <a:pPr lvl="0"/>
            <a:endParaRPr lang="ru-RU" altLang="ru-RU" sz="8000" dirty="0" smtClean="0">
              <a:solidFill>
                <a:srgbClr val="002060"/>
              </a:solidFill>
              <a:ea typeface="Times New Roman" pitchFamily="18" charset="0"/>
            </a:endParaRPr>
          </a:p>
          <a:p>
            <a:pPr lvl="0"/>
            <a:endParaRPr lang="ru-RU" altLang="ru-RU" sz="8000" dirty="0">
              <a:solidFill>
                <a:srgbClr val="002060"/>
              </a:solidFill>
              <a:ea typeface="Times New Roman" pitchFamily="18" charset="0"/>
            </a:endParaRPr>
          </a:p>
          <a:p>
            <a:pPr lvl="0" algn="ctr"/>
            <a:r>
              <a:rPr lang="ru-RU" altLang="ru-RU" sz="8000" dirty="0" smtClean="0">
                <a:solidFill>
                  <a:srgbClr val="002060"/>
                </a:solidFill>
                <a:ea typeface="Times New Roman" pitchFamily="18" charset="0"/>
              </a:rPr>
              <a:t>Лимонный </a:t>
            </a:r>
            <a:r>
              <a:rPr lang="ru-RU" altLang="ru-RU" sz="8000" dirty="0">
                <a:solidFill>
                  <a:srgbClr val="002060"/>
                </a:solidFill>
                <a:ea typeface="Times New Roman" pitchFamily="18" charset="0"/>
              </a:rPr>
              <a:t>трек 1: «Покормите котика!</a:t>
            </a:r>
            <a:r>
              <a:rPr lang="ru-RU" altLang="ru-RU" sz="8000" dirty="0">
                <a:solidFill>
                  <a:srgbClr val="002060"/>
                </a:solidFill>
              </a:rPr>
              <a:t> </a:t>
            </a:r>
            <a:r>
              <a:rPr lang="ru-RU" altLang="ru-RU" sz="8000" dirty="0">
                <a:solidFill>
                  <a:srgbClr val="002060"/>
                </a:solidFill>
                <a:ea typeface="Times New Roman" pitchFamily="18" charset="0"/>
              </a:rPr>
              <a:t>Лишитесь сбережений!»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23528" y="3684761"/>
            <a:ext cx="8280920" cy="41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0" algn="r"/>
              </a:tabLst>
            </a:pPr>
            <a:r>
              <a:rPr kumimoji="0" lang="ru-RU" altLang="ru-RU" sz="1600" b="0" i="0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800" b="0" i="0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10"/>
          <p:cNvGrpSpPr>
            <a:grpSpLocks/>
          </p:cNvGrpSpPr>
          <p:nvPr/>
        </p:nvGrpSpPr>
        <p:grpSpPr>
          <a:xfrm>
            <a:off x="7433503" y="404664"/>
            <a:ext cx="1170945" cy="1182343"/>
            <a:chOff x="0" y="0"/>
            <a:chExt cx="2095565" cy="2230942"/>
          </a:xfrm>
        </p:grpSpPr>
        <p:pic>
          <p:nvPicPr>
            <p:cNvPr id="12" name="Image 11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208146"/>
              <a:ext cx="2095565" cy="1022796"/>
            </a:xfrm>
            <a:prstGeom prst="rect">
              <a:avLst/>
            </a:prstGeom>
          </p:spPr>
        </p:pic>
        <p:pic>
          <p:nvPicPr>
            <p:cNvPr id="13" name="Image 12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9" y="0"/>
              <a:ext cx="1816611" cy="1478283"/>
            </a:xfrm>
            <a:prstGeom prst="rect">
              <a:avLst/>
            </a:prstGeom>
          </p:spPr>
        </p:pic>
      </p:grpSp>
      <p:grpSp>
        <p:nvGrpSpPr>
          <p:cNvPr id="17" name="Group 20"/>
          <p:cNvGrpSpPr>
            <a:grpSpLocks/>
          </p:cNvGrpSpPr>
          <p:nvPr/>
        </p:nvGrpSpPr>
        <p:grpSpPr>
          <a:xfrm>
            <a:off x="179512" y="1587007"/>
            <a:ext cx="4176464" cy="5270993"/>
            <a:chOff x="6350" y="6350"/>
            <a:chExt cx="7693848" cy="10679430"/>
          </a:xfrm>
        </p:grpSpPr>
        <p:pic>
          <p:nvPicPr>
            <p:cNvPr id="18" name="Image 21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5903" y="1185137"/>
              <a:ext cx="7134295" cy="9198026"/>
            </a:xfrm>
            <a:prstGeom prst="rect">
              <a:avLst/>
            </a:prstGeom>
          </p:spPr>
        </p:pic>
        <p:sp>
          <p:nvSpPr>
            <p:cNvPr id="19" name="Graphic 22"/>
            <p:cNvSpPr/>
            <p:nvPr/>
          </p:nvSpPr>
          <p:spPr>
            <a:xfrm>
              <a:off x="6350" y="6350"/>
              <a:ext cx="7553959" cy="10679430"/>
            </a:xfrm>
            <a:custGeom>
              <a:avLst/>
              <a:gdLst/>
              <a:ahLst/>
              <a:cxnLst/>
              <a:rect l="l" t="t" r="r" b="b"/>
              <a:pathLst>
                <a:path w="7553959" h="10679430">
                  <a:moveTo>
                    <a:pt x="7553655" y="0"/>
                  </a:moveTo>
                  <a:lnTo>
                    <a:pt x="0" y="0"/>
                  </a:lnTo>
                  <a:lnTo>
                    <a:pt x="0" y="10679303"/>
                  </a:lnTo>
                  <a:lnTo>
                    <a:pt x="7553655" y="10679303"/>
                  </a:lnTo>
                </a:path>
              </a:pathLst>
            </a:custGeom>
            <a:ln w="12700">
              <a:solidFill>
                <a:srgbClr val="231F20"/>
              </a:solidFill>
              <a:prstDash val="solid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p:grpSp>
        <p:nvGrpSpPr>
          <p:cNvPr id="20" name="Group 28"/>
          <p:cNvGrpSpPr>
            <a:grpSpLocks/>
          </p:cNvGrpSpPr>
          <p:nvPr/>
        </p:nvGrpSpPr>
        <p:grpSpPr>
          <a:xfrm>
            <a:off x="4716016" y="2060848"/>
            <a:ext cx="4176463" cy="4647790"/>
            <a:chOff x="6350" y="6350"/>
            <a:chExt cx="7547609" cy="10679430"/>
          </a:xfrm>
        </p:grpSpPr>
        <p:pic>
          <p:nvPicPr>
            <p:cNvPr id="21" name="Image 29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52" y="470851"/>
              <a:ext cx="6912505" cy="10214798"/>
            </a:xfrm>
            <a:prstGeom prst="rect">
              <a:avLst/>
            </a:prstGeom>
          </p:spPr>
        </p:pic>
        <p:sp>
          <p:nvSpPr>
            <p:cNvPr id="22" name="Graphic 30"/>
            <p:cNvSpPr/>
            <p:nvPr/>
          </p:nvSpPr>
          <p:spPr>
            <a:xfrm>
              <a:off x="6350" y="6350"/>
              <a:ext cx="7547609" cy="10679430"/>
            </a:xfrm>
            <a:custGeom>
              <a:avLst/>
              <a:gdLst/>
              <a:ahLst/>
              <a:cxnLst/>
              <a:rect l="l" t="t" r="r" b="b"/>
              <a:pathLst>
                <a:path w="7547609" h="10679430">
                  <a:moveTo>
                    <a:pt x="0" y="10679303"/>
                  </a:moveTo>
                  <a:lnTo>
                    <a:pt x="7547305" y="10679303"/>
                  </a:lnTo>
                  <a:lnTo>
                    <a:pt x="7547305" y="0"/>
                  </a:lnTo>
                  <a:lnTo>
                    <a:pt x="0" y="0"/>
                  </a:lnTo>
                  <a:lnTo>
                    <a:pt x="0" y="10679303"/>
                  </a:lnTo>
                  <a:close/>
                </a:path>
              </a:pathLst>
            </a:custGeom>
            <a:ln w="12700">
              <a:solidFill>
                <a:srgbClr val="231F20"/>
              </a:solidFill>
              <a:prstDash val="solid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3955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«ЛИМОННЫЕ </a:t>
            </a:r>
            <a:r>
              <a:rPr lang="ru-RU" sz="2800" b="1" dirty="0">
                <a:solidFill>
                  <a:srgbClr val="C00000"/>
                </a:solidFill>
              </a:rPr>
              <a:t>ТРЕКИ:</a:t>
            </a:r>
            <a:br>
              <a:rPr lang="ru-RU" sz="2800" b="1" dirty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В ПОГОНЕ ЗА </a:t>
            </a:r>
            <a:r>
              <a:rPr lang="ru-RU" sz="2800" b="1" dirty="0" smtClean="0">
                <a:solidFill>
                  <a:srgbClr val="C00000"/>
                </a:solidFill>
              </a:rPr>
              <a:t>МИЛЛИОНОМ»</a:t>
            </a:r>
            <a:r>
              <a:rPr lang="ru-RU" sz="2800" b="1" dirty="0">
                <a:solidFill>
                  <a:srgbClr val="C00000"/>
                </a:solidFill>
              </a:rPr>
              <a:t/>
            </a: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587007"/>
            <a:ext cx="4040188" cy="58786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altLang="ru-RU" b="0" dirty="0">
                <a:solidFill>
                  <a:srgbClr val="002060"/>
                </a:solidFill>
                <a:ea typeface="Times New Roman" pitchFamily="18" charset="0"/>
              </a:rPr>
              <a:t> </a:t>
            </a:r>
            <a:r>
              <a:rPr lang="ru-RU" altLang="ru-RU" dirty="0">
                <a:solidFill>
                  <a:srgbClr val="002060"/>
                </a:solidFill>
                <a:ea typeface="Times New Roman" pitchFamily="18" charset="0"/>
              </a:rPr>
              <a:t>Лимонный трек 2: «Заплати и поработай»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25000" lnSpcReduction="20000"/>
          </a:bodyPr>
          <a:lstStyle/>
          <a:p>
            <a:pPr lvl="0"/>
            <a:endParaRPr lang="ru-RU" altLang="ru-RU" dirty="0" smtClean="0">
              <a:solidFill>
                <a:srgbClr val="002060"/>
              </a:solidFill>
              <a:ea typeface="Times New Roman" pitchFamily="18" charset="0"/>
            </a:endParaRPr>
          </a:p>
          <a:p>
            <a:pPr lvl="0"/>
            <a:endParaRPr lang="ru-RU" altLang="ru-RU" dirty="0">
              <a:solidFill>
                <a:srgbClr val="002060"/>
              </a:solidFill>
              <a:ea typeface="Times New Roman" pitchFamily="18" charset="0"/>
            </a:endParaRPr>
          </a:p>
          <a:p>
            <a:pPr lvl="0"/>
            <a:endParaRPr lang="ru-RU" altLang="ru-RU" sz="8000" dirty="0" smtClean="0">
              <a:solidFill>
                <a:srgbClr val="002060"/>
              </a:solidFill>
              <a:ea typeface="Times New Roman" pitchFamily="18" charset="0"/>
            </a:endParaRPr>
          </a:p>
          <a:p>
            <a:pPr lvl="0"/>
            <a:endParaRPr lang="ru-RU" altLang="ru-RU" sz="8000" dirty="0">
              <a:solidFill>
                <a:srgbClr val="002060"/>
              </a:solidFill>
              <a:ea typeface="Times New Roman" pitchFamily="18" charset="0"/>
            </a:endParaRPr>
          </a:p>
          <a:p>
            <a:pPr lvl="0" algn="ctr"/>
            <a:r>
              <a:rPr lang="ru-RU" altLang="ru-RU" sz="8000" dirty="0">
                <a:solidFill>
                  <a:srgbClr val="002060"/>
                </a:solidFill>
                <a:ea typeface="Times New Roman" pitchFamily="18" charset="0"/>
              </a:rPr>
              <a:t>Лимонный трек 3: «Розыгрыш, который не состоится»</a:t>
            </a:r>
            <a:endParaRPr lang="ru-RU" sz="80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23528" y="3684761"/>
            <a:ext cx="8280920" cy="41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0" algn="r"/>
              </a:tabLst>
            </a:pPr>
            <a:r>
              <a:rPr kumimoji="0" lang="ru-RU" altLang="ru-RU" sz="1600" b="0" i="0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800" b="0" i="0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10"/>
          <p:cNvGrpSpPr>
            <a:grpSpLocks/>
          </p:cNvGrpSpPr>
          <p:nvPr/>
        </p:nvGrpSpPr>
        <p:grpSpPr>
          <a:xfrm>
            <a:off x="7433503" y="404664"/>
            <a:ext cx="1170945" cy="1182343"/>
            <a:chOff x="0" y="0"/>
            <a:chExt cx="2095565" cy="2230942"/>
          </a:xfrm>
        </p:grpSpPr>
        <p:pic>
          <p:nvPicPr>
            <p:cNvPr id="12" name="Image 11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208146"/>
              <a:ext cx="2095565" cy="1022796"/>
            </a:xfrm>
            <a:prstGeom prst="rect">
              <a:avLst/>
            </a:prstGeom>
          </p:spPr>
        </p:pic>
        <p:pic>
          <p:nvPicPr>
            <p:cNvPr id="13" name="Image 12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9" y="0"/>
              <a:ext cx="1816611" cy="1478283"/>
            </a:xfrm>
            <a:prstGeom prst="rect">
              <a:avLst/>
            </a:prstGeom>
          </p:spPr>
        </p:pic>
      </p:grpSp>
      <p:grpSp>
        <p:nvGrpSpPr>
          <p:cNvPr id="26" name="Group 50"/>
          <p:cNvGrpSpPr>
            <a:grpSpLocks/>
          </p:cNvGrpSpPr>
          <p:nvPr/>
        </p:nvGrpSpPr>
        <p:grpSpPr>
          <a:xfrm>
            <a:off x="4716016" y="2235089"/>
            <a:ext cx="3888432" cy="4504823"/>
            <a:chOff x="6350" y="6350"/>
            <a:chExt cx="7547609" cy="10679430"/>
          </a:xfrm>
        </p:grpSpPr>
        <p:pic>
          <p:nvPicPr>
            <p:cNvPr id="27" name="Image 51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" y="6362"/>
              <a:ext cx="7545692" cy="10679290"/>
            </a:xfrm>
            <a:prstGeom prst="rect">
              <a:avLst/>
            </a:prstGeom>
          </p:spPr>
        </p:pic>
        <p:sp>
          <p:nvSpPr>
            <p:cNvPr id="28" name="Graphic 52"/>
            <p:cNvSpPr/>
            <p:nvPr/>
          </p:nvSpPr>
          <p:spPr>
            <a:xfrm>
              <a:off x="6350" y="6350"/>
              <a:ext cx="7547609" cy="10679430"/>
            </a:xfrm>
            <a:custGeom>
              <a:avLst/>
              <a:gdLst/>
              <a:ahLst/>
              <a:cxnLst/>
              <a:rect l="l" t="t" r="r" b="b"/>
              <a:pathLst>
                <a:path w="7547609" h="10679430">
                  <a:moveTo>
                    <a:pt x="0" y="10679303"/>
                  </a:moveTo>
                  <a:lnTo>
                    <a:pt x="7547305" y="10679303"/>
                  </a:lnTo>
                  <a:lnTo>
                    <a:pt x="7547305" y="0"/>
                  </a:lnTo>
                  <a:lnTo>
                    <a:pt x="0" y="0"/>
                  </a:lnTo>
                  <a:lnTo>
                    <a:pt x="0" y="10679303"/>
                  </a:lnTo>
                  <a:close/>
                </a:path>
              </a:pathLst>
            </a:custGeom>
            <a:ln w="12700">
              <a:solidFill>
                <a:srgbClr val="231F20"/>
              </a:solidFill>
              <a:prstDash val="solid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p:grpSp>
        <p:nvGrpSpPr>
          <p:cNvPr id="29" name="Group 40"/>
          <p:cNvGrpSpPr>
            <a:grpSpLocks/>
          </p:cNvGrpSpPr>
          <p:nvPr/>
        </p:nvGrpSpPr>
        <p:grpSpPr>
          <a:xfrm>
            <a:off x="755576" y="2235094"/>
            <a:ext cx="3702980" cy="4504818"/>
            <a:chOff x="6350" y="6350"/>
            <a:chExt cx="7547609" cy="10679430"/>
          </a:xfrm>
        </p:grpSpPr>
        <p:pic>
          <p:nvPicPr>
            <p:cNvPr id="30" name="Image 41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50" y="6362"/>
              <a:ext cx="7547292" cy="10679290"/>
            </a:xfrm>
            <a:prstGeom prst="rect">
              <a:avLst/>
            </a:prstGeom>
          </p:spPr>
        </p:pic>
        <p:sp>
          <p:nvSpPr>
            <p:cNvPr id="31" name="Graphic 42"/>
            <p:cNvSpPr/>
            <p:nvPr/>
          </p:nvSpPr>
          <p:spPr>
            <a:xfrm>
              <a:off x="6350" y="6350"/>
              <a:ext cx="7547609" cy="10679430"/>
            </a:xfrm>
            <a:custGeom>
              <a:avLst/>
              <a:gdLst/>
              <a:ahLst/>
              <a:cxnLst/>
              <a:rect l="l" t="t" r="r" b="b"/>
              <a:pathLst>
                <a:path w="7547609" h="10679430">
                  <a:moveTo>
                    <a:pt x="0" y="10679303"/>
                  </a:moveTo>
                  <a:lnTo>
                    <a:pt x="7547305" y="10679303"/>
                  </a:lnTo>
                  <a:lnTo>
                    <a:pt x="7547305" y="0"/>
                  </a:lnTo>
                  <a:lnTo>
                    <a:pt x="0" y="0"/>
                  </a:lnTo>
                  <a:lnTo>
                    <a:pt x="0" y="10679303"/>
                  </a:lnTo>
                  <a:close/>
                </a:path>
              </a:pathLst>
            </a:custGeom>
            <a:ln w="12700">
              <a:solidFill>
                <a:srgbClr val="231F20"/>
              </a:solidFill>
              <a:prstDash val="solid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9108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«ЛИМОННЫЕ </a:t>
            </a:r>
            <a:r>
              <a:rPr lang="ru-RU" sz="2800" b="1" dirty="0">
                <a:solidFill>
                  <a:srgbClr val="C00000"/>
                </a:solidFill>
              </a:rPr>
              <a:t>ТРЕКИ:</a:t>
            </a:r>
            <a:br>
              <a:rPr lang="ru-RU" sz="2800" b="1" dirty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В ПОГОНЕ ЗА </a:t>
            </a:r>
            <a:r>
              <a:rPr lang="ru-RU" sz="2800" b="1" dirty="0" smtClean="0">
                <a:solidFill>
                  <a:srgbClr val="C00000"/>
                </a:solidFill>
              </a:rPr>
              <a:t>МИЛЛИОНОМ»</a:t>
            </a:r>
            <a:r>
              <a:rPr lang="ru-RU" sz="2800" b="1" dirty="0">
                <a:solidFill>
                  <a:srgbClr val="C00000"/>
                </a:solidFill>
              </a:rPr>
              <a:t/>
            </a: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587007"/>
            <a:ext cx="4040188" cy="58786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altLang="ru-RU" dirty="0">
                <a:solidFill>
                  <a:srgbClr val="002060"/>
                </a:solidFill>
                <a:ea typeface="Times New Roman" pitchFamily="18" charset="0"/>
              </a:rPr>
              <a:t>Лимонный трек 4: «Неприятного аппетита! Ваш </a:t>
            </a:r>
            <a:r>
              <a:rPr lang="ru-RU" altLang="ru-RU" dirty="0" err="1">
                <a:solidFill>
                  <a:srgbClr val="002060"/>
                </a:solidFill>
                <a:ea typeface="Times New Roman" pitchFamily="18" charset="0"/>
              </a:rPr>
              <a:t>сватинг</a:t>
            </a:r>
            <a:r>
              <a:rPr lang="ru-RU" altLang="ru-RU" dirty="0">
                <a:solidFill>
                  <a:srgbClr val="002060"/>
                </a:solidFill>
                <a:ea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25000" lnSpcReduction="20000"/>
          </a:bodyPr>
          <a:lstStyle/>
          <a:p>
            <a:pPr lvl="0"/>
            <a:endParaRPr lang="ru-RU" altLang="ru-RU" dirty="0" smtClean="0">
              <a:solidFill>
                <a:srgbClr val="002060"/>
              </a:solidFill>
              <a:ea typeface="Times New Roman" pitchFamily="18" charset="0"/>
            </a:endParaRPr>
          </a:p>
          <a:p>
            <a:pPr lvl="0"/>
            <a:endParaRPr lang="ru-RU" altLang="ru-RU" dirty="0">
              <a:solidFill>
                <a:srgbClr val="002060"/>
              </a:solidFill>
              <a:ea typeface="Times New Roman" pitchFamily="18" charset="0"/>
            </a:endParaRPr>
          </a:p>
          <a:p>
            <a:pPr lvl="0"/>
            <a:endParaRPr lang="ru-RU" altLang="ru-RU" sz="8000" dirty="0" smtClean="0">
              <a:solidFill>
                <a:srgbClr val="002060"/>
              </a:solidFill>
              <a:ea typeface="Times New Roman" pitchFamily="18" charset="0"/>
            </a:endParaRPr>
          </a:p>
          <a:p>
            <a:pPr lvl="0" algn="ctr"/>
            <a:endParaRPr lang="ru-RU" altLang="ru-RU" sz="8000" dirty="0">
              <a:solidFill>
                <a:srgbClr val="002060"/>
              </a:solidFill>
              <a:ea typeface="Times New Roman" pitchFamily="18" charset="0"/>
            </a:endParaRPr>
          </a:p>
          <a:p>
            <a:pPr lvl="0" algn="ctr"/>
            <a:r>
              <a:rPr lang="ru-RU" altLang="ru-RU" sz="8000" dirty="0">
                <a:solidFill>
                  <a:srgbClr val="002060"/>
                </a:solidFill>
                <a:ea typeface="Times New Roman" pitchFamily="18" charset="0"/>
              </a:rPr>
              <a:t>Лимонный трек 5: «Букмекерский провал»</a:t>
            </a:r>
            <a:endParaRPr lang="ru-RU" sz="8000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23528" y="3684761"/>
            <a:ext cx="8280920" cy="41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0" algn="r"/>
              </a:tabLst>
            </a:pPr>
            <a:r>
              <a:rPr kumimoji="0" lang="ru-RU" altLang="ru-RU" sz="1600" b="0" i="0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800" b="0" i="0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10"/>
          <p:cNvGrpSpPr>
            <a:grpSpLocks/>
          </p:cNvGrpSpPr>
          <p:nvPr/>
        </p:nvGrpSpPr>
        <p:grpSpPr>
          <a:xfrm>
            <a:off x="7433503" y="404664"/>
            <a:ext cx="1170945" cy="1182343"/>
            <a:chOff x="0" y="0"/>
            <a:chExt cx="2095565" cy="2230942"/>
          </a:xfrm>
        </p:grpSpPr>
        <p:pic>
          <p:nvPicPr>
            <p:cNvPr id="12" name="Image 11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208146"/>
              <a:ext cx="2095565" cy="1022796"/>
            </a:xfrm>
            <a:prstGeom prst="rect">
              <a:avLst/>
            </a:prstGeom>
          </p:spPr>
        </p:pic>
        <p:pic>
          <p:nvPicPr>
            <p:cNvPr id="13" name="Image 12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9" y="0"/>
              <a:ext cx="1816611" cy="1478283"/>
            </a:xfrm>
            <a:prstGeom prst="rect">
              <a:avLst/>
            </a:prstGeom>
          </p:spPr>
        </p:pic>
      </p:grpSp>
      <p:sp>
        <p:nvSpPr>
          <p:cNvPr id="19" name="Graphic 22"/>
          <p:cNvSpPr/>
          <p:nvPr/>
        </p:nvSpPr>
        <p:spPr>
          <a:xfrm>
            <a:off x="179512" y="1599214"/>
            <a:ext cx="4100528" cy="5270993"/>
          </a:xfrm>
          <a:custGeom>
            <a:avLst/>
            <a:gdLst/>
            <a:ahLst/>
            <a:cxnLst/>
            <a:rect l="l" t="t" r="r" b="b"/>
            <a:pathLst>
              <a:path w="7553959" h="10679430">
                <a:moveTo>
                  <a:pt x="7553655" y="0"/>
                </a:moveTo>
                <a:lnTo>
                  <a:pt x="0" y="0"/>
                </a:lnTo>
                <a:lnTo>
                  <a:pt x="0" y="10679303"/>
                </a:lnTo>
                <a:lnTo>
                  <a:pt x="7553655" y="10679303"/>
                </a:lnTo>
              </a:path>
            </a:pathLst>
          </a:custGeom>
          <a:ln w="12700">
            <a:solidFill>
              <a:srgbClr val="231F20"/>
            </a:solidFill>
            <a:prstDash val="solid"/>
          </a:ln>
        </p:spPr>
        <p:txBody>
          <a:bodyPr wrap="square" lIns="0" tIns="0" rIns="0" bIns="0" rtlCol="0">
            <a:prstTxWarp prst="textNoShape">
              <a:avLst/>
            </a:prstTxWarp>
            <a:no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3" name="Image 65"/>
          <p:cNvPicPr>
            <a:picLocks noGrp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174874"/>
            <a:ext cx="3812496" cy="4422477"/>
          </a:xfrm>
          <a:prstGeom prst="rect">
            <a:avLst/>
          </a:prstGeom>
        </p:spPr>
      </p:pic>
      <p:pic>
        <p:nvPicPr>
          <p:cNvPr id="24" name="Image 74"/>
          <p:cNvPicPr>
            <a:picLocks noGrp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204864"/>
            <a:ext cx="3816424" cy="439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08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«ЛИМОННЫЕ </a:t>
            </a:r>
            <a:r>
              <a:rPr lang="ru-RU" sz="2800" b="1" dirty="0">
                <a:solidFill>
                  <a:srgbClr val="C00000"/>
                </a:solidFill>
              </a:rPr>
              <a:t>ТРЕКИ:</a:t>
            </a:r>
            <a:br>
              <a:rPr lang="ru-RU" sz="2800" b="1" dirty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В ПОГОНЕ ЗА </a:t>
            </a:r>
            <a:r>
              <a:rPr lang="ru-RU" sz="2800" b="1" dirty="0" smtClean="0">
                <a:solidFill>
                  <a:srgbClr val="C00000"/>
                </a:solidFill>
              </a:rPr>
              <a:t>МИЛЛИОНОМ»</a:t>
            </a:r>
            <a:r>
              <a:rPr lang="ru-RU" sz="2800" b="1" dirty="0">
                <a:solidFill>
                  <a:srgbClr val="C00000"/>
                </a:solidFill>
              </a:rPr>
              <a:t/>
            </a: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587007"/>
            <a:ext cx="4040188" cy="58786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altLang="ru-RU" b="0" dirty="0">
                <a:solidFill>
                  <a:srgbClr val="002060"/>
                </a:solidFill>
                <a:ea typeface="Times New Roman" pitchFamily="18" charset="0"/>
              </a:rPr>
              <a:t> </a:t>
            </a:r>
            <a:r>
              <a:rPr lang="ru-RU" altLang="ru-RU" dirty="0">
                <a:solidFill>
                  <a:srgbClr val="002060"/>
                </a:solidFill>
                <a:ea typeface="Times New Roman" pitchFamily="18" charset="0"/>
              </a:rPr>
              <a:t>Лимонный трек 6: «</a:t>
            </a:r>
            <a:r>
              <a:rPr lang="ru-RU" altLang="ru-RU" dirty="0" err="1">
                <a:solidFill>
                  <a:srgbClr val="002060"/>
                </a:solidFill>
                <a:ea typeface="Times New Roman" pitchFamily="18" charset="0"/>
              </a:rPr>
              <a:t>Промокод</a:t>
            </a:r>
            <a:r>
              <a:rPr lang="ru-RU" altLang="ru-RU" dirty="0">
                <a:solidFill>
                  <a:srgbClr val="002060"/>
                </a:solidFill>
                <a:ea typeface="Times New Roman" pitchFamily="18" charset="0"/>
              </a:rPr>
              <a:t> на разорение»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25000" lnSpcReduction="20000"/>
          </a:bodyPr>
          <a:lstStyle/>
          <a:p>
            <a:pPr lvl="0"/>
            <a:endParaRPr lang="ru-RU" altLang="ru-RU" dirty="0" smtClean="0">
              <a:solidFill>
                <a:srgbClr val="002060"/>
              </a:solidFill>
              <a:ea typeface="Times New Roman" pitchFamily="18" charset="0"/>
            </a:endParaRPr>
          </a:p>
          <a:p>
            <a:pPr lvl="0"/>
            <a:endParaRPr lang="ru-RU" altLang="ru-RU" dirty="0">
              <a:solidFill>
                <a:srgbClr val="002060"/>
              </a:solidFill>
              <a:ea typeface="Times New Roman" pitchFamily="18" charset="0"/>
            </a:endParaRPr>
          </a:p>
          <a:p>
            <a:pPr lvl="0"/>
            <a:endParaRPr lang="ru-RU" altLang="ru-RU" sz="8000" dirty="0" smtClean="0">
              <a:solidFill>
                <a:srgbClr val="002060"/>
              </a:solidFill>
              <a:ea typeface="Times New Roman" pitchFamily="18" charset="0"/>
            </a:endParaRPr>
          </a:p>
          <a:p>
            <a:pPr lvl="0"/>
            <a:endParaRPr lang="ru-RU" altLang="ru-RU" sz="8000" dirty="0">
              <a:solidFill>
                <a:srgbClr val="002060"/>
              </a:solidFill>
              <a:ea typeface="Times New Roman" pitchFamily="18" charset="0"/>
            </a:endParaRPr>
          </a:p>
          <a:p>
            <a:pPr lvl="0" algn="ctr"/>
            <a:r>
              <a:rPr lang="ru-RU" altLang="ru-RU" sz="8000" dirty="0">
                <a:solidFill>
                  <a:srgbClr val="002060"/>
                </a:solidFill>
                <a:ea typeface="Times New Roman" pitchFamily="18" charset="0"/>
              </a:rPr>
              <a:t>Лимонный трек 7: «Нажмите единицу»</a:t>
            </a:r>
            <a:endParaRPr lang="ru-RU" sz="80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23528" y="3684761"/>
            <a:ext cx="8280920" cy="41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0" algn="r"/>
              </a:tabLst>
            </a:pPr>
            <a:r>
              <a:rPr kumimoji="0" lang="ru-RU" altLang="ru-RU" sz="1600" b="0" i="0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800" b="0" i="0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10"/>
          <p:cNvGrpSpPr>
            <a:grpSpLocks/>
          </p:cNvGrpSpPr>
          <p:nvPr/>
        </p:nvGrpSpPr>
        <p:grpSpPr>
          <a:xfrm>
            <a:off x="7433503" y="404664"/>
            <a:ext cx="1170945" cy="1182343"/>
            <a:chOff x="0" y="0"/>
            <a:chExt cx="2095565" cy="2230942"/>
          </a:xfrm>
        </p:grpSpPr>
        <p:pic>
          <p:nvPicPr>
            <p:cNvPr id="12" name="Image 11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208146"/>
              <a:ext cx="2095565" cy="1022796"/>
            </a:xfrm>
            <a:prstGeom prst="rect">
              <a:avLst/>
            </a:prstGeom>
          </p:spPr>
        </p:pic>
        <p:pic>
          <p:nvPicPr>
            <p:cNvPr id="13" name="Image 12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9" y="0"/>
              <a:ext cx="1816611" cy="1478283"/>
            </a:xfrm>
            <a:prstGeom prst="rect">
              <a:avLst/>
            </a:prstGeom>
          </p:spPr>
        </p:pic>
      </p:grpSp>
      <p:grpSp>
        <p:nvGrpSpPr>
          <p:cNvPr id="17" name="Group 85"/>
          <p:cNvGrpSpPr>
            <a:grpSpLocks/>
          </p:cNvGrpSpPr>
          <p:nvPr/>
        </p:nvGrpSpPr>
        <p:grpSpPr>
          <a:xfrm>
            <a:off x="467544" y="2184863"/>
            <a:ext cx="3996443" cy="4412489"/>
            <a:chOff x="6350" y="6350"/>
            <a:chExt cx="7547609" cy="10679430"/>
          </a:xfrm>
        </p:grpSpPr>
        <p:pic>
          <p:nvPicPr>
            <p:cNvPr id="18" name="Image 86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" y="6362"/>
              <a:ext cx="7545692" cy="10679290"/>
            </a:xfrm>
            <a:prstGeom prst="rect">
              <a:avLst/>
            </a:prstGeom>
          </p:spPr>
        </p:pic>
        <p:sp>
          <p:nvSpPr>
            <p:cNvPr id="19" name="Graphic 87"/>
            <p:cNvSpPr/>
            <p:nvPr/>
          </p:nvSpPr>
          <p:spPr>
            <a:xfrm>
              <a:off x="6350" y="6350"/>
              <a:ext cx="7547609" cy="10679430"/>
            </a:xfrm>
            <a:custGeom>
              <a:avLst/>
              <a:gdLst/>
              <a:ahLst/>
              <a:cxnLst/>
              <a:rect l="l" t="t" r="r" b="b"/>
              <a:pathLst>
                <a:path w="7547609" h="10679430">
                  <a:moveTo>
                    <a:pt x="0" y="10679303"/>
                  </a:moveTo>
                  <a:lnTo>
                    <a:pt x="7547305" y="10679303"/>
                  </a:lnTo>
                  <a:lnTo>
                    <a:pt x="7547305" y="0"/>
                  </a:lnTo>
                  <a:lnTo>
                    <a:pt x="0" y="0"/>
                  </a:lnTo>
                  <a:lnTo>
                    <a:pt x="0" y="10679303"/>
                  </a:lnTo>
                  <a:close/>
                </a:path>
              </a:pathLst>
            </a:custGeom>
            <a:ln w="12700">
              <a:solidFill>
                <a:srgbClr val="231F20"/>
              </a:solidFill>
              <a:prstDash val="solid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p:grpSp>
        <p:nvGrpSpPr>
          <p:cNvPr id="20" name="Group 94"/>
          <p:cNvGrpSpPr>
            <a:grpSpLocks/>
          </p:cNvGrpSpPr>
          <p:nvPr/>
        </p:nvGrpSpPr>
        <p:grpSpPr>
          <a:xfrm>
            <a:off x="4831349" y="2184868"/>
            <a:ext cx="3821365" cy="4412432"/>
            <a:chOff x="6350" y="6350"/>
            <a:chExt cx="7547609" cy="10679430"/>
          </a:xfrm>
        </p:grpSpPr>
        <p:pic>
          <p:nvPicPr>
            <p:cNvPr id="21" name="Image 95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50" y="6362"/>
              <a:ext cx="7547292" cy="10679290"/>
            </a:xfrm>
            <a:prstGeom prst="rect">
              <a:avLst/>
            </a:prstGeom>
          </p:spPr>
        </p:pic>
        <p:sp>
          <p:nvSpPr>
            <p:cNvPr id="22" name="Graphic 96"/>
            <p:cNvSpPr/>
            <p:nvPr/>
          </p:nvSpPr>
          <p:spPr>
            <a:xfrm>
              <a:off x="6350" y="6350"/>
              <a:ext cx="7547609" cy="10679430"/>
            </a:xfrm>
            <a:custGeom>
              <a:avLst/>
              <a:gdLst/>
              <a:ahLst/>
              <a:cxnLst/>
              <a:rect l="l" t="t" r="r" b="b"/>
              <a:pathLst>
                <a:path w="7547609" h="10679430">
                  <a:moveTo>
                    <a:pt x="0" y="10679303"/>
                  </a:moveTo>
                  <a:lnTo>
                    <a:pt x="7547305" y="10679303"/>
                  </a:lnTo>
                  <a:lnTo>
                    <a:pt x="7547305" y="0"/>
                  </a:lnTo>
                  <a:lnTo>
                    <a:pt x="0" y="0"/>
                  </a:lnTo>
                  <a:lnTo>
                    <a:pt x="0" y="10679303"/>
                  </a:lnTo>
                  <a:close/>
                </a:path>
              </a:pathLst>
            </a:custGeom>
            <a:ln w="12700">
              <a:solidFill>
                <a:srgbClr val="231F20"/>
              </a:solidFill>
              <a:prstDash val="solid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8019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«ЛИМОННЫЕ </a:t>
            </a:r>
            <a:r>
              <a:rPr lang="ru-RU" sz="2800" b="1" dirty="0">
                <a:solidFill>
                  <a:srgbClr val="C00000"/>
                </a:solidFill>
              </a:rPr>
              <a:t>ТРЕКИ:</a:t>
            </a:r>
            <a:br>
              <a:rPr lang="ru-RU" sz="2800" b="1" dirty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В ПОГОНЕ ЗА </a:t>
            </a:r>
            <a:r>
              <a:rPr lang="ru-RU" sz="2800" b="1" dirty="0" smtClean="0">
                <a:solidFill>
                  <a:srgbClr val="C00000"/>
                </a:solidFill>
              </a:rPr>
              <a:t>МИЛЛИОНОМ»</a:t>
            </a:r>
            <a:r>
              <a:rPr lang="ru-RU" sz="2800" b="1" dirty="0">
                <a:solidFill>
                  <a:srgbClr val="C00000"/>
                </a:solidFill>
              </a:rPr>
              <a:t/>
            </a: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587007"/>
            <a:ext cx="4040188" cy="58786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altLang="ru-RU" b="0" dirty="0">
                <a:solidFill>
                  <a:srgbClr val="002060"/>
                </a:solidFill>
                <a:ea typeface="Times New Roman" pitchFamily="18" charset="0"/>
              </a:rPr>
              <a:t> </a:t>
            </a:r>
            <a:r>
              <a:rPr lang="ru-RU" altLang="ru-RU" dirty="0">
                <a:solidFill>
                  <a:srgbClr val="002060"/>
                </a:solidFill>
                <a:ea typeface="Times New Roman" pitchFamily="18" charset="0"/>
              </a:rPr>
              <a:t>Лимонный трек 8: «Спасение галактических лимонов»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25000" lnSpcReduction="20000"/>
          </a:bodyPr>
          <a:lstStyle/>
          <a:p>
            <a:pPr lvl="0"/>
            <a:endParaRPr lang="ru-RU" altLang="ru-RU" dirty="0" smtClean="0">
              <a:solidFill>
                <a:srgbClr val="002060"/>
              </a:solidFill>
              <a:ea typeface="Times New Roman" pitchFamily="18" charset="0"/>
            </a:endParaRPr>
          </a:p>
          <a:p>
            <a:pPr lvl="0"/>
            <a:endParaRPr lang="ru-RU" altLang="ru-RU" dirty="0">
              <a:solidFill>
                <a:srgbClr val="002060"/>
              </a:solidFill>
              <a:ea typeface="Times New Roman" pitchFamily="18" charset="0"/>
            </a:endParaRPr>
          </a:p>
          <a:p>
            <a:pPr lvl="0"/>
            <a:endParaRPr lang="ru-RU" altLang="ru-RU" sz="8000" dirty="0" smtClean="0">
              <a:solidFill>
                <a:srgbClr val="002060"/>
              </a:solidFill>
              <a:ea typeface="Times New Roman" pitchFamily="18" charset="0"/>
            </a:endParaRPr>
          </a:p>
          <a:p>
            <a:pPr lvl="0"/>
            <a:endParaRPr lang="ru-RU" altLang="ru-RU" sz="8000" dirty="0">
              <a:solidFill>
                <a:srgbClr val="002060"/>
              </a:solidFill>
              <a:ea typeface="Times New Roman" pitchFamily="18" charset="0"/>
            </a:endParaRPr>
          </a:p>
          <a:p>
            <a:pPr lvl="0" algn="ctr"/>
            <a:r>
              <a:rPr lang="ru-RU" altLang="ru-RU" sz="8000" dirty="0">
                <a:solidFill>
                  <a:srgbClr val="002060"/>
                </a:solidFill>
                <a:ea typeface="Times New Roman" pitchFamily="18" charset="0"/>
              </a:rPr>
              <a:t>Эпилог</a:t>
            </a:r>
            <a:endParaRPr lang="ru-RU" sz="80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23528" y="3684761"/>
            <a:ext cx="8280920" cy="41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1595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0" algn="r"/>
              </a:tabLst>
            </a:pPr>
            <a:r>
              <a:rPr kumimoji="0" lang="ru-RU" altLang="ru-RU" sz="1600" b="0" i="0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800" b="0" i="0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Image 102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174874"/>
            <a:ext cx="4896544" cy="4278461"/>
          </a:xfrm>
          <a:prstGeom prst="rect">
            <a:avLst/>
          </a:prstGeom>
        </p:spPr>
      </p:pic>
      <p:grpSp>
        <p:nvGrpSpPr>
          <p:cNvPr id="18" name="Group 10"/>
          <p:cNvGrpSpPr>
            <a:grpSpLocks/>
          </p:cNvGrpSpPr>
          <p:nvPr/>
        </p:nvGrpSpPr>
        <p:grpSpPr>
          <a:xfrm>
            <a:off x="6084169" y="2780928"/>
            <a:ext cx="2664296" cy="2736303"/>
            <a:chOff x="0" y="0"/>
            <a:chExt cx="2095565" cy="2230942"/>
          </a:xfrm>
        </p:grpSpPr>
        <p:pic>
          <p:nvPicPr>
            <p:cNvPr id="19" name="Image 11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208146"/>
              <a:ext cx="2095565" cy="1022796"/>
            </a:xfrm>
            <a:prstGeom prst="rect">
              <a:avLst/>
            </a:prstGeom>
          </p:spPr>
        </p:pic>
        <p:pic>
          <p:nvPicPr>
            <p:cNvPr id="20" name="Image 12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9" y="0"/>
              <a:ext cx="1816611" cy="14782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019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72816"/>
            <a:ext cx="84513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1"/>
          <p:cNvGrpSpPr>
            <a:grpSpLocks/>
          </p:cNvGrpSpPr>
          <p:nvPr/>
        </p:nvGrpSpPr>
        <p:grpSpPr>
          <a:xfrm>
            <a:off x="1868611" y="246477"/>
            <a:ext cx="5112569" cy="6611523"/>
            <a:chOff x="207120" y="0"/>
            <a:chExt cx="7352878" cy="10692000"/>
          </a:xfrm>
        </p:grpSpPr>
        <p:pic>
          <p:nvPicPr>
            <p:cNvPr id="8" name="Image 2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7120" y="0"/>
              <a:ext cx="7352878" cy="10692000"/>
            </a:xfrm>
            <a:prstGeom prst="rect">
              <a:avLst/>
            </a:prstGeom>
          </p:spPr>
        </p:pic>
        <p:pic>
          <p:nvPicPr>
            <p:cNvPr id="9" name="Image 3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22723" y="1019567"/>
              <a:ext cx="2914240" cy="216043"/>
            </a:xfrm>
            <a:prstGeom prst="rect">
              <a:avLst/>
            </a:prstGeom>
          </p:spPr>
        </p:pic>
        <p:pic>
          <p:nvPicPr>
            <p:cNvPr id="10" name="Image 4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5124" y="4090899"/>
              <a:ext cx="5369293" cy="291966"/>
            </a:xfrm>
            <a:prstGeom prst="rect">
              <a:avLst/>
            </a:prstGeom>
          </p:spPr>
        </p:pic>
        <p:pic>
          <p:nvPicPr>
            <p:cNvPr id="11" name="Image 5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0202" y="3485916"/>
              <a:ext cx="4982317" cy="375128"/>
            </a:xfrm>
            <a:prstGeom prst="rect">
              <a:avLst/>
            </a:prstGeom>
          </p:spPr>
        </p:pic>
        <p:pic>
          <p:nvPicPr>
            <p:cNvPr id="12" name="Image 6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0744" y="8286477"/>
              <a:ext cx="4540722" cy="368848"/>
            </a:xfrm>
            <a:prstGeom prst="rect">
              <a:avLst/>
            </a:prstGeom>
          </p:spPr>
        </p:pic>
        <p:sp>
          <p:nvSpPr>
            <p:cNvPr id="13" name="Graphic 7"/>
            <p:cNvSpPr/>
            <p:nvPr/>
          </p:nvSpPr>
          <p:spPr>
            <a:xfrm>
              <a:off x="2961518" y="10070306"/>
              <a:ext cx="1637030" cy="181610"/>
            </a:xfrm>
            <a:custGeom>
              <a:avLst/>
              <a:gdLst/>
              <a:ahLst/>
              <a:cxnLst/>
              <a:rect l="l" t="t" r="r" b="b"/>
              <a:pathLst>
                <a:path w="1637030" h="181610">
                  <a:moveTo>
                    <a:pt x="83837" y="1926"/>
                  </a:moveTo>
                  <a:lnTo>
                    <a:pt x="49681" y="2312"/>
                  </a:lnTo>
                  <a:lnTo>
                    <a:pt x="15525" y="23995"/>
                  </a:lnTo>
                  <a:lnTo>
                    <a:pt x="0" y="70911"/>
                  </a:lnTo>
                  <a:lnTo>
                    <a:pt x="9518" y="109831"/>
                  </a:lnTo>
                  <a:lnTo>
                    <a:pt x="32815" y="133012"/>
                  </a:lnTo>
                  <a:lnTo>
                    <a:pt x="62006" y="142010"/>
                  </a:lnTo>
                  <a:lnTo>
                    <a:pt x="89204" y="138376"/>
                  </a:lnTo>
                  <a:lnTo>
                    <a:pt x="95705" y="135733"/>
                  </a:lnTo>
                  <a:lnTo>
                    <a:pt x="100177" y="131467"/>
                  </a:lnTo>
                  <a:lnTo>
                    <a:pt x="100177" y="123540"/>
                  </a:lnTo>
                  <a:lnTo>
                    <a:pt x="98733" y="120088"/>
                  </a:lnTo>
                  <a:lnTo>
                    <a:pt x="72951" y="120088"/>
                  </a:lnTo>
                  <a:lnTo>
                    <a:pt x="38886" y="104690"/>
                  </a:lnTo>
                  <a:lnTo>
                    <a:pt x="27629" y="70911"/>
                  </a:lnTo>
                  <a:lnTo>
                    <a:pt x="38476" y="36936"/>
                  </a:lnTo>
                  <a:lnTo>
                    <a:pt x="70916" y="21537"/>
                  </a:lnTo>
                  <a:lnTo>
                    <a:pt x="98430" y="21537"/>
                  </a:lnTo>
                  <a:lnTo>
                    <a:pt x="99363" y="18896"/>
                  </a:lnTo>
                  <a:lnTo>
                    <a:pt x="83837" y="1926"/>
                  </a:lnTo>
                  <a:close/>
                </a:path>
                <a:path w="1637030" h="181610">
                  <a:moveTo>
                    <a:pt x="90319" y="116248"/>
                  </a:moveTo>
                  <a:lnTo>
                    <a:pt x="81430" y="118540"/>
                  </a:lnTo>
                  <a:lnTo>
                    <a:pt x="72951" y="120088"/>
                  </a:lnTo>
                  <a:lnTo>
                    <a:pt x="98733" y="120088"/>
                  </a:lnTo>
                  <a:lnTo>
                    <a:pt x="97331" y="116739"/>
                  </a:lnTo>
                  <a:lnTo>
                    <a:pt x="90319" y="116248"/>
                  </a:lnTo>
                  <a:close/>
                </a:path>
                <a:path w="1637030" h="181610">
                  <a:moveTo>
                    <a:pt x="98430" y="21537"/>
                  </a:moveTo>
                  <a:lnTo>
                    <a:pt x="70916" y="21537"/>
                  </a:lnTo>
                  <a:lnTo>
                    <a:pt x="81056" y="23390"/>
                  </a:lnTo>
                  <a:lnTo>
                    <a:pt x="90202" y="26258"/>
                  </a:lnTo>
                  <a:lnTo>
                    <a:pt x="96817" y="26105"/>
                  </a:lnTo>
                  <a:lnTo>
                    <a:pt x="98430" y="21537"/>
                  </a:lnTo>
                  <a:close/>
                </a:path>
                <a:path w="1637030" h="181610">
                  <a:moveTo>
                    <a:pt x="147232" y="51325"/>
                  </a:moveTo>
                  <a:lnTo>
                    <a:pt x="123193" y="53345"/>
                  </a:lnTo>
                  <a:lnTo>
                    <a:pt x="112367" y="59129"/>
                  </a:lnTo>
                  <a:lnTo>
                    <a:pt x="116359" y="64038"/>
                  </a:lnTo>
                  <a:lnTo>
                    <a:pt x="124941" y="67613"/>
                  </a:lnTo>
                  <a:lnTo>
                    <a:pt x="133485" y="73702"/>
                  </a:lnTo>
                  <a:lnTo>
                    <a:pt x="137361" y="86154"/>
                  </a:lnTo>
                  <a:lnTo>
                    <a:pt x="137361" y="133090"/>
                  </a:lnTo>
                  <a:lnTo>
                    <a:pt x="141833" y="137360"/>
                  </a:lnTo>
                  <a:lnTo>
                    <a:pt x="147319" y="137360"/>
                  </a:lnTo>
                  <a:lnTo>
                    <a:pt x="157453" y="127443"/>
                  </a:lnTo>
                  <a:lnTo>
                    <a:pt x="156843" y="104952"/>
                  </a:lnTo>
                  <a:lnTo>
                    <a:pt x="158025" y="80784"/>
                  </a:lnTo>
                  <a:lnTo>
                    <a:pt x="173531" y="65832"/>
                  </a:lnTo>
                  <a:lnTo>
                    <a:pt x="181253" y="63802"/>
                  </a:lnTo>
                  <a:lnTo>
                    <a:pt x="182267" y="62379"/>
                  </a:lnTo>
                  <a:lnTo>
                    <a:pt x="182267" y="59129"/>
                  </a:lnTo>
                  <a:lnTo>
                    <a:pt x="171313" y="53207"/>
                  </a:lnTo>
                  <a:lnTo>
                    <a:pt x="147232" y="51325"/>
                  </a:lnTo>
                  <a:close/>
                </a:path>
                <a:path w="1637030" h="181610">
                  <a:moveTo>
                    <a:pt x="235504" y="47749"/>
                  </a:moveTo>
                  <a:lnTo>
                    <a:pt x="204907" y="62322"/>
                  </a:lnTo>
                  <a:lnTo>
                    <a:pt x="194327" y="94384"/>
                  </a:lnTo>
                  <a:lnTo>
                    <a:pt x="203981" y="126445"/>
                  </a:lnTo>
                  <a:lnTo>
                    <a:pt x="234082" y="141018"/>
                  </a:lnTo>
                  <a:lnTo>
                    <a:pt x="242581" y="139938"/>
                  </a:lnTo>
                  <a:lnTo>
                    <a:pt x="259200" y="135190"/>
                  </a:lnTo>
                  <a:lnTo>
                    <a:pt x="267815" y="134110"/>
                  </a:lnTo>
                  <a:lnTo>
                    <a:pt x="294432" y="134110"/>
                  </a:lnTo>
                  <a:lnTo>
                    <a:pt x="294432" y="125575"/>
                  </a:lnTo>
                  <a:lnTo>
                    <a:pt x="246884" y="125575"/>
                  </a:lnTo>
                  <a:lnTo>
                    <a:pt x="224498" y="115828"/>
                  </a:lnTo>
                  <a:lnTo>
                    <a:pt x="217462" y="94384"/>
                  </a:lnTo>
                  <a:lnTo>
                    <a:pt x="225136" y="72940"/>
                  </a:lnTo>
                  <a:lnTo>
                    <a:pt x="246884" y="63193"/>
                  </a:lnTo>
                  <a:lnTo>
                    <a:pt x="294432" y="63193"/>
                  </a:lnTo>
                  <a:lnTo>
                    <a:pt x="294432" y="54544"/>
                  </a:lnTo>
                  <a:lnTo>
                    <a:pt x="267393" y="54544"/>
                  </a:lnTo>
                  <a:lnTo>
                    <a:pt x="256787" y="52469"/>
                  </a:lnTo>
                  <a:lnTo>
                    <a:pt x="246867" y="49354"/>
                  </a:lnTo>
                  <a:lnTo>
                    <a:pt x="235504" y="47749"/>
                  </a:lnTo>
                  <a:close/>
                </a:path>
                <a:path w="1637030" h="181610">
                  <a:moveTo>
                    <a:pt x="294432" y="134110"/>
                  </a:moveTo>
                  <a:lnTo>
                    <a:pt x="274111" y="134110"/>
                  </a:lnTo>
                  <a:lnTo>
                    <a:pt x="280210" y="137360"/>
                  </a:lnTo>
                  <a:lnTo>
                    <a:pt x="291183" y="137360"/>
                  </a:lnTo>
                  <a:lnTo>
                    <a:pt x="294432" y="134919"/>
                  </a:lnTo>
                  <a:lnTo>
                    <a:pt x="294432" y="134110"/>
                  </a:lnTo>
                  <a:close/>
                </a:path>
                <a:path w="1637030" h="181610">
                  <a:moveTo>
                    <a:pt x="294432" y="63193"/>
                  </a:moveTo>
                  <a:lnTo>
                    <a:pt x="246884" y="63193"/>
                  </a:lnTo>
                  <a:lnTo>
                    <a:pt x="268165" y="72940"/>
                  </a:lnTo>
                  <a:lnTo>
                    <a:pt x="275432" y="94384"/>
                  </a:lnTo>
                  <a:lnTo>
                    <a:pt x="268425" y="115828"/>
                  </a:lnTo>
                  <a:lnTo>
                    <a:pt x="246884" y="125575"/>
                  </a:lnTo>
                  <a:lnTo>
                    <a:pt x="294432" y="125575"/>
                  </a:lnTo>
                  <a:lnTo>
                    <a:pt x="294432" y="63193"/>
                  </a:lnTo>
                  <a:close/>
                </a:path>
                <a:path w="1637030" h="181610">
                  <a:moveTo>
                    <a:pt x="294432" y="50186"/>
                  </a:moveTo>
                  <a:lnTo>
                    <a:pt x="284068" y="52221"/>
                  </a:lnTo>
                  <a:lnTo>
                    <a:pt x="280818" y="53031"/>
                  </a:lnTo>
                  <a:lnTo>
                    <a:pt x="267393" y="54544"/>
                  </a:lnTo>
                  <a:lnTo>
                    <a:pt x="294432" y="54544"/>
                  </a:lnTo>
                  <a:lnTo>
                    <a:pt x="294432" y="50186"/>
                  </a:lnTo>
                  <a:close/>
                </a:path>
                <a:path w="1637030" h="181610">
                  <a:moveTo>
                    <a:pt x="352753" y="52015"/>
                  </a:moveTo>
                  <a:lnTo>
                    <a:pt x="329844" y="52911"/>
                  </a:lnTo>
                  <a:lnTo>
                    <a:pt x="320136" y="60534"/>
                  </a:lnTo>
                  <a:lnTo>
                    <a:pt x="318252" y="82287"/>
                  </a:lnTo>
                  <a:lnTo>
                    <a:pt x="318809" y="124818"/>
                  </a:lnTo>
                  <a:lnTo>
                    <a:pt x="318819" y="125575"/>
                  </a:lnTo>
                  <a:lnTo>
                    <a:pt x="328555" y="135175"/>
                  </a:lnTo>
                  <a:lnTo>
                    <a:pt x="350455" y="138023"/>
                  </a:lnTo>
                  <a:lnTo>
                    <a:pt x="373554" y="137084"/>
                  </a:lnTo>
                  <a:lnTo>
                    <a:pt x="386888" y="135327"/>
                  </a:lnTo>
                  <a:lnTo>
                    <a:pt x="395308" y="130247"/>
                  </a:lnTo>
                  <a:lnTo>
                    <a:pt x="359456" y="130247"/>
                  </a:lnTo>
                  <a:lnTo>
                    <a:pt x="345659" y="124818"/>
                  </a:lnTo>
                  <a:lnTo>
                    <a:pt x="341156" y="112873"/>
                  </a:lnTo>
                  <a:lnTo>
                    <a:pt x="345803" y="100929"/>
                  </a:lnTo>
                  <a:lnTo>
                    <a:pt x="359456" y="95500"/>
                  </a:lnTo>
                  <a:lnTo>
                    <a:pt x="393891" y="95500"/>
                  </a:lnTo>
                  <a:lnTo>
                    <a:pt x="392173" y="90219"/>
                  </a:lnTo>
                  <a:lnTo>
                    <a:pt x="392332" y="89607"/>
                  </a:lnTo>
                  <a:lnTo>
                    <a:pt x="358646" y="89607"/>
                  </a:lnTo>
                  <a:lnTo>
                    <a:pt x="346162" y="84718"/>
                  </a:lnTo>
                  <a:lnTo>
                    <a:pt x="342052" y="73961"/>
                  </a:lnTo>
                  <a:lnTo>
                    <a:pt x="346239" y="63205"/>
                  </a:lnTo>
                  <a:lnTo>
                    <a:pt x="358646" y="58315"/>
                  </a:lnTo>
                  <a:lnTo>
                    <a:pt x="389437" y="58315"/>
                  </a:lnTo>
                  <a:lnTo>
                    <a:pt x="386852" y="55917"/>
                  </a:lnTo>
                  <a:lnTo>
                    <a:pt x="352753" y="52015"/>
                  </a:lnTo>
                  <a:close/>
                </a:path>
                <a:path w="1637030" h="181610">
                  <a:moveTo>
                    <a:pt x="393891" y="95500"/>
                  </a:moveTo>
                  <a:lnTo>
                    <a:pt x="359456" y="95500"/>
                  </a:lnTo>
                  <a:lnTo>
                    <a:pt x="372902" y="100929"/>
                  </a:lnTo>
                  <a:lnTo>
                    <a:pt x="377465" y="112873"/>
                  </a:lnTo>
                  <a:lnTo>
                    <a:pt x="373024" y="124818"/>
                  </a:lnTo>
                  <a:lnTo>
                    <a:pt x="359456" y="130247"/>
                  </a:lnTo>
                  <a:lnTo>
                    <a:pt x="395308" y="130247"/>
                  </a:lnTo>
                  <a:lnTo>
                    <a:pt x="401114" y="126744"/>
                  </a:lnTo>
                  <a:lnTo>
                    <a:pt x="401442" y="114513"/>
                  </a:lnTo>
                  <a:lnTo>
                    <a:pt x="395814" y="101411"/>
                  </a:lnTo>
                  <a:lnTo>
                    <a:pt x="393891" y="95500"/>
                  </a:lnTo>
                  <a:close/>
                </a:path>
                <a:path w="1637030" h="181610">
                  <a:moveTo>
                    <a:pt x="389437" y="58315"/>
                  </a:moveTo>
                  <a:lnTo>
                    <a:pt x="358646" y="58315"/>
                  </a:lnTo>
                  <a:lnTo>
                    <a:pt x="370818" y="63205"/>
                  </a:lnTo>
                  <a:lnTo>
                    <a:pt x="374974" y="73961"/>
                  </a:lnTo>
                  <a:lnTo>
                    <a:pt x="370967" y="84718"/>
                  </a:lnTo>
                  <a:lnTo>
                    <a:pt x="358646" y="89607"/>
                  </a:lnTo>
                  <a:lnTo>
                    <a:pt x="392332" y="89607"/>
                  </a:lnTo>
                  <a:lnTo>
                    <a:pt x="395327" y="78049"/>
                  </a:lnTo>
                  <a:lnTo>
                    <a:pt x="397298" y="65605"/>
                  </a:lnTo>
                  <a:lnTo>
                    <a:pt x="389437" y="58315"/>
                  </a:lnTo>
                  <a:close/>
                </a:path>
                <a:path w="1637030" h="181610">
                  <a:moveTo>
                    <a:pt x="435478" y="50755"/>
                  </a:moveTo>
                  <a:lnTo>
                    <a:pt x="426642" y="56393"/>
                  </a:lnTo>
                  <a:lnTo>
                    <a:pt x="425210" y="90880"/>
                  </a:lnTo>
                  <a:lnTo>
                    <a:pt x="425901" y="174234"/>
                  </a:lnTo>
                  <a:lnTo>
                    <a:pt x="425905" y="178202"/>
                  </a:lnTo>
                  <a:lnTo>
                    <a:pt x="429767" y="181251"/>
                  </a:lnTo>
                  <a:lnTo>
                    <a:pt x="436270" y="181251"/>
                  </a:lnTo>
                  <a:lnTo>
                    <a:pt x="444607" y="174234"/>
                  </a:lnTo>
                  <a:lnTo>
                    <a:pt x="446124" y="158796"/>
                  </a:lnTo>
                  <a:lnTo>
                    <a:pt x="449927" y="143359"/>
                  </a:lnTo>
                  <a:lnTo>
                    <a:pt x="465123" y="136342"/>
                  </a:lnTo>
                  <a:lnTo>
                    <a:pt x="494181" y="136342"/>
                  </a:lnTo>
                  <a:lnTo>
                    <a:pt x="516412" y="125224"/>
                  </a:lnTo>
                  <a:lnTo>
                    <a:pt x="516696" y="124354"/>
                  </a:lnTo>
                  <a:lnTo>
                    <a:pt x="473861" y="124354"/>
                  </a:lnTo>
                  <a:lnTo>
                    <a:pt x="452154" y="114607"/>
                  </a:lnTo>
                  <a:lnTo>
                    <a:pt x="444902" y="93164"/>
                  </a:lnTo>
                  <a:lnTo>
                    <a:pt x="452129" y="71720"/>
                  </a:lnTo>
                  <a:lnTo>
                    <a:pt x="473861" y="61973"/>
                  </a:lnTo>
                  <a:lnTo>
                    <a:pt x="517834" y="61973"/>
                  </a:lnTo>
                  <a:lnTo>
                    <a:pt x="517581" y="61102"/>
                  </a:lnTo>
                  <a:lnTo>
                    <a:pt x="501640" y="53437"/>
                  </a:lnTo>
                  <a:lnTo>
                    <a:pt x="456995" y="53437"/>
                  </a:lnTo>
                  <a:lnTo>
                    <a:pt x="435478" y="50755"/>
                  </a:lnTo>
                  <a:close/>
                </a:path>
                <a:path w="1637030" h="181610">
                  <a:moveTo>
                    <a:pt x="494181" y="136342"/>
                  </a:moveTo>
                  <a:lnTo>
                    <a:pt x="472640" y="136342"/>
                  </a:lnTo>
                  <a:lnTo>
                    <a:pt x="479347" y="139797"/>
                  </a:lnTo>
                  <a:lnTo>
                    <a:pt x="487271" y="139797"/>
                  </a:lnTo>
                  <a:lnTo>
                    <a:pt x="494181" y="136342"/>
                  </a:lnTo>
                  <a:close/>
                </a:path>
                <a:path w="1637030" h="181610">
                  <a:moveTo>
                    <a:pt x="517834" y="61973"/>
                  </a:moveTo>
                  <a:lnTo>
                    <a:pt x="473861" y="61973"/>
                  </a:lnTo>
                  <a:lnTo>
                    <a:pt x="496465" y="71720"/>
                  </a:lnTo>
                  <a:lnTo>
                    <a:pt x="503825" y="93164"/>
                  </a:lnTo>
                  <a:lnTo>
                    <a:pt x="496203" y="114607"/>
                  </a:lnTo>
                  <a:lnTo>
                    <a:pt x="473861" y="124354"/>
                  </a:lnTo>
                  <a:lnTo>
                    <a:pt x="516696" y="124354"/>
                  </a:lnTo>
                  <a:lnTo>
                    <a:pt x="526905" y="93164"/>
                  </a:lnTo>
                  <a:lnTo>
                    <a:pt x="517834" y="61973"/>
                  </a:lnTo>
                  <a:close/>
                </a:path>
                <a:path w="1637030" h="181610">
                  <a:moveTo>
                    <a:pt x="487271" y="46528"/>
                  </a:moveTo>
                  <a:lnTo>
                    <a:pt x="479283" y="47608"/>
                  </a:lnTo>
                  <a:lnTo>
                    <a:pt x="464527" y="52358"/>
                  </a:lnTo>
                  <a:lnTo>
                    <a:pt x="456995" y="53437"/>
                  </a:lnTo>
                  <a:lnTo>
                    <a:pt x="501640" y="53437"/>
                  </a:lnTo>
                  <a:lnTo>
                    <a:pt x="487271" y="46528"/>
                  </a:lnTo>
                  <a:close/>
                </a:path>
                <a:path w="1637030" h="181610">
                  <a:moveTo>
                    <a:pt x="598827" y="47749"/>
                  </a:moveTo>
                  <a:lnTo>
                    <a:pt x="564740" y="57449"/>
                  </a:lnTo>
                  <a:lnTo>
                    <a:pt x="547709" y="80580"/>
                  </a:lnTo>
                  <a:lnTo>
                    <a:pt x="547723" y="108187"/>
                  </a:lnTo>
                  <a:lnTo>
                    <a:pt x="564767" y="131318"/>
                  </a:lnTo>
                  <a:lnTo>
                    <a:pt x="598827" y="141018"/>
                  </a:lnTo>
                  <a:lnTo>
                    <a:pt x="632889" y="131318"/>
                  </a:lnTo>
                  <a:lnTo>
                    <a:pt x="635625" y="127604"/>
                  </a:lnTo>
                  <a:lnTo>
                    <a:pt x="598827" y="127604"/>
                  </a:lnTo>
                  <a:lnTo>
                    <a:pt x="577652" y="117222"/>
                  </a:lnTo>
                  <a:lnTo>
                    <a:pt x="570570" y="94381"/>
                  </a:lnTo>
                  <a:lnTo>
                    <a:pt x="577616" y="71541"/>
                  </a:lnTo>
                  <a:lnTo>
                    <a:pt x="598827" y="61159"/>
                  </a:lnTo>
                  <a:lnTo>
                    <a:pt x="635647" y="61159"/>
                  </a:lnTo>
                  <a:lnTo>
                    <a:pt x="632915" y="57449"/>
                  </a:lnTo>
                  <a:lnTo>
                    <a:pt x="598827" y="47749"/>
                  </a:lnTo>
                  <a:close/>
                </a:path>
                <a:path w="1637030" h="181610">
                  <a:moveTo>
                    <a:pt x="635647" y="61159"/>
                  </a:moveTo>
                  <a:lnTo>
                    <a:pt x="598827" y="61159"/>
                  </a:lnTo>
                  <a:lnTo>
                    <a:pt x="620039" y="71541"/>
                  </a:lnTo>
                  <a:lnTo>
                    <a:pt x="627085" y="94381"/>
                  </a:lnTo>
                  <a:lnTo>
                    <a:pt x="620003" y="117222"/>
                  </a:lnTo>
                  <a:lnTo>
                    <a:pt x="598827" y="127604"/>
                  </a:lnTo>
                  <a:lnTo>
                    <a:pt x="635625" y="127604"/>
                  </a:lnTo>
                  <a:lnTo>
                    <a:pt x="649932" y="108187"/>
                  </a:lnTo>
                  <a:lnTo>
                    <a:pt x="649946" y="80580"/>
                  </a:lnTo>
                  <a:lnTo>
                    <a:pt x="635647" y="61159"/>
                  </a:lnTo>
                  <a:close/>
                </a:path>
                <a:path w="1637030" h="181610">
                  <a:moveTo>
                    <a:pt x="757933" y="51000"/>
                  </a:moveTo>
                  <a:lnTo>
                    <a:pt x="677872" y="51000"/>
                  </a:lnTo>
                  <a:lnTo>
                    <a:pt x="672793" y="54251"/>
                  </a:lnTo>
                  <a:lnTo>
                    <a:pt x="672793" y="134311"/>
                  </a:lnTo>
                  <a:lnTo>
                    <a:pt x="677059" y="137360"/>
                  </a:lnTo>
                  <a:lnTo>
                    <a:pt x="683154" y="137360"/>
                  </a:lnTo>
                  <a:lnTo>
                    <a:pt x="693937" y="125327"/>
                  </a:lnTo>
                  <a:lnTo>
                    <a:pt x="693010" y="98853"/>
                  </a:lnTo>
                  <a:lnTo>
                    <a:pt x="696197" y="72380"/>
                  </a:lnTo>
                  <a:lnTo>
                    <a:pt x="719322" y="60346"/>
                  </a:lnTo>
                  <a:lnTo>
                    <a:pt x="763419" y="60346"/>
                  </a:lnTo>
                  <a:lnTo>
                    <a:pt x="763419" y="53844"/>
                  </a:lnTo>
                  <a:lnTo>
                    <a:pt x="757933" y="51000"/>
                  </a:lnTo>
                  <a:close/>
                </a:path>
                <a:path w="1637030" h="181610">
                  <a:moveTo>
                    <a:pt x="763419" y="60346"/>
                  </a:moveTo>
                  <a:lnTo>
                    <a:pt x="719322" y="60346"/>
                  </a:lnTo>
                  <a:lnTo>
                    <a:pt x="740423" y="72380"/>
                  </a:lnTo>
                  <a:lnTo>
                    <a:pt x="743213" y="98853"/>
                  </a:lnTo>
                  <a:lnTo>
                    <a:pt x="742492" y="125327"/>
                  </a:lnTo>
                  <a:lnTo>
                    <a:pt x="753055" y="137360"/>
                  </a:lnTo>
                  <a:lnTo>
                    <a:pt x="758339" y="137360"/>
                  </a:lnTo>
                  <a:lnTo>
                    <a:pt x="763419" y="135125"/>
                  </a:lnTo>
                  <a:lnTo>
                    <a:pt x="763419" y="60346"/>
                  </a:lnTo>
                  <a:close/>
                </a:path>
                <a:path w="1637030" h="181610">
                  <a:moveTo>
                    <a:pt x="837382" y="47749"/>
                  </a:moveTo>
                  <a:lnTo>
                    <a:pt x="803294" y="57449"/>
                  </a:lnTo>
                  <a:lnTo>
                    <a:pt x="786263" y="80580"/>
                  </a:lnTo>
                  <a:lnTo>
                    <a:pt x="786277" y="108187"/>
                  </a:lnTo>
                  <a:lnTo>
                    <a:pt x="803320" y="131318"/>
                  </a:lnTo>
                  <a:lnTo>
                    <a:pt x="837382" y="141018"/>
                  </a:lnTo>
                  <a:lnTo>
                    <a:pt x="871442" y="131318"/>
                  </a:lnTo>
                  <a:lnTo>
                    <a:pt x="874179" y="127604"/>
                  </a:lnTo>
                  <a:lnTo>
                    <a:pt x="837382" y="127604"/>
                  </a:lnTo>
                  <a:lnTo>
                    <a:pt x="816206" y="117222"/>
                  </a:lnTo>
                  <a:lnTo>
                    <a:pt x="809123" y="94381"/>
                  </a:lnTo>
                  <a:lnTo>
                    <a:pt x="816169" y="71541"/>
                  </a:lnTo>
                  <a:lnTo>
                    <a:pt x="837382" y="61159"/>
                  </a:lnTo>
                  <a:lnTo>
                    <a:pt x="874201" y="61159"/>
                  </a:lnTo>
                  <a:lnTo>
                    <a:pt x="871469" y="57449"/>
                  </a:lnTo>
                  <a:lnTo>
                    <a:pt x="837382" y="47749"/>
                  </a:lnTo>
                  <a:close/>
                </a:path>
                <a:path w="1637030" h="181610">
                  <a:moveTo>
                    <a:pt x="874201" y="61159"/>
                  </a:moveTo>
                  <a:lnTo>
                    <a:pt x="837382" y="61159"/>
                  </a:lnTo>
                  <a:lnTo>
                    <a:pt x="858593" y="71541"/>
                  </a:lnTo>
                  <a:lnTo>
                    <a:pt x="865639" y="94381"/>
                  </a:lnTo>
                  <a:lnTo>
                    <a:pt x="858557" y="117222"/>
                  </a:lnTo>
                  <a:lnTo>
                    <a:pt x="837382" y="127604"/>
                  </a:lnTo>
                  <a:lnTo>
                    <a:pt x="874179" y="127604"/>
                  </a:lnTo>
                  <a:lnTo>
                    <a:pt x="888486" y="108187"/>
                  </a:lnTo>
                  <a:lnTo>
                    <a:pt x="888500" y="80580"/>
                  </a:lnTo>
                  <a:lnTo>
                    <a:pt x="874201" y="61159"/>
                  </a:lnTo>
                  <a:close/>
                </a:path>
                <a:path w="1637030" h="181610">
                  <a:moveTo>
                    <a:pt x="940391" y="51245"/>
                  </a:moveTo>
                  <a:lnTo>
                    <a:pt x="920377" y="53720"/>
                  </a:lnTo>
                  <a:lnTo>
                    <a:pt x="915862" y="66621"/>
                  </a:lnTo>
                  <a:lnTo>
                    <a:pt x="916628" y="97127"/>
                  </a:lnTo>
                  <a:lnTo>
                    <a:pt x="913517" y="111347"/>
                  </a:lnTo>
                  <a:lnTo>
                    <a:pt x="906671" y="120823"/>
                  </a:lnTo>
                  <a:lnTo>
                    <a:pt x="899825" y="127442"/>
                  </a:lnTo>
                  <a:lnTo>
                    <a:pt x="896713" y="133090"/>
                  </a:lnTo>
                  <a:lnTo>
                    <a:pt x="896713" y="136547"/>
                  </a:lnTo>
                  <a:lnTo>
                    <a:pt x="899154" y="139189"/>
                  </a:lnTo>
                  <a:lnTo>
                    <a:pt x="907891" y="139189"/>
                  </a:lnTo>
                  <a:lnTo>
                    <a:pt x="932070" y="127029"/>
                  </a:lnTo>
                  <a:lnTo>
                    <a:pt x="935834" y="100277"/>
                  </a:lnTo>
                  <a:lnTo>
                    <a:pt x="937514" y="73525"/>
                  </a:lnTo>
                  <a:lnTo>
                    <a:pt x="955440" y="61365"/>
                  </a:lnTo>
                  <a:lnTo>
                    <a:pt x="996890" y="61365"/>
                  </a:lnTo>
                  <a:lnTo>
                    <a:pt x="996890" y="55064"/>
                  </a:lnTo>
                  <a:lnTo>
                    <a:pt x="992624" y="52015"/>
                  </a:lnTo>
                  <a:lnTo>
                    <a:pt x="986123" y="52015"/>
                  </a:lnTo>
                  <a:lnTo>
                    <a:pt x="940391" y="51245"/>
                  </a:lnTo>
                  <a:close/>
                </a:path>
                <a:path w="1637030" h="181610">
                  <a:moveTo>
                    <a:pt x="996890" y="61365"/>
                  </a:moveTo>
                  <a:lnTo>
                    <a:pt x="955440" y="61365"/>
                  </a:lnTo>
                  <a:lnTo>
                    <a:pt x="974027" y="73239"/>
                  </a:lnTo>
                  <a:lnTo>
                    <a:pt x="976199" y="99362"/>
                  </a:lnTo>
                  <a:lnTo>
                    <a:pt x="975840" y="120823"/>
                  </a:lnTo>
                  <a:lnTo>
                    <a:pt x="975762" y="125486"/>
                  </a:lnTo>
                  <a:lnTo>
                    <a:pt x="986525" y="137360"/>
                  </a:lnTo>
                  <a:lnTo>
                    <a:pt x="992217" y="137360"/>
                  </a:lnTo>
                  <a:lnTo>
                    <a:pt x="996890" y="133904"/>
                  </a:lnTo>
                  <a:lnTo>
                    <a:pt x="996890" y="61365"/>
                  </a:lnTo>
                  <a:close/>
                </a:path>
                <a:path w="1637030" h="181610">
                  <a:moveTo>
                    <a:pt x="1031231" y="52015"/>
                  </a:moveTo>
                  <a:lnTo>
                    <a:pt x="1024934" y="52015"/>
                  </a:lnTo>
                  <a:lnTo>
                    <a:pt x="1021276" y="54456"/>
                  </a:lnTo>
                  <a:lnTo>
                    <a:pt x="1021276" y="128012"/>
                  </a:lnTo>
                  <a:lnTo>
                    <a:pt x="1030178" y="135893"/>
                  </a:lnTo>
                  <a:lnTo>
                    <a:pt x="1050264" y="137913"/>
                  </a:lnTo>
                  <a:lnTo>
                    <a:pt x="1071603" y="136658"/>
                  </a:lnTo>
                  <a:lnTo>
                    <a:pt x="1084266" y="134719"/>
                  </a:lnTo>
                  <a:lnTo>
                    <a:pt x="1091880" y="131642"/>
                  </a:lnTo>
                  <a:lnTo>
                    <a:pt x="1096635" y="128012"/>
                  </a:lnTo>
                  <a:lnTo>
                    <a:pt x="1061104" y="128012"/>
                  </a:lnTo>
                  <a:lnTo>
                    <a:pt x="1048368" y="122868"/>
                  </a:lnTo>
                  <a:lnTo>
                    <a:pt x="1044466" y="111552"/>
                  </a:lnTo>
                  <a:lnTo>
                    <a:pt x="1048883" y="100237"/>
                  </a:lnTo>
                  <a:lnTo>
                    <a:pt x="1061104" y="95093"/>
                  </a:lnTo>
                  <a:lnTo>
                    <a:pt x="1096971" y="95093"/>
                  </a:lnTo>
                  <a:lnTo>
                    <a:pt x="1096624" y="94202"/>
                  </a:lnTo>
                  <a:lnTo>
                    <a:pt x="1080965" y="87804"/>
                  </a:lnTo>
                  <a:lnTo>
                    <a:pt x="1063249" y="85406"/>
                  </a:lnTo>
                  <a:lnTo>
                    <a:pt x="1050333" y="80055"/>
                  </a:lnTo>
                  <a:lnTo>
                    <a:pt x="1045519" y="71732"/>
                  </a:lnTo>
                  <a:lnTo>
                    <a:pt x="1042306" y="62531"/>
                  </a:lnTo>
                  <a:lnTo>
                    <a:pt x="1038330" y="55082"/>
                  </a:lnTo>
                  <a:lnTo>
                    <a:pt x="1031231" y="52015"/>
                  </a:lnTo>
                  <a:close/>
                </a:path>
                <a:path w="1637030" h="181610">
                  <a:moveTo>
                    <a:pt x="1096971" y="95093"/>
                  </a:moveTo>
                  <a:lnTo>
                    <a:pt x="1061104" y="95093"/>
                  </a:lnTo>
                  <a:lnTo>
                    <a:pt x="1073354" y="100237"/>
                  </a:lnTo>
                  <a:lnTo>
                    <a:pt x="1077233" y="111552"/>
                  </a:lnTo>
                  <a:lnTo>
                    <a:pt x="1073048" y="122868"/>
                  </a:lnTo>
                  <a:lnTo>
                    <a:pt x="1061104" y="128012"/>
                  </a:lnTo>
                  <a:lnTo>
                    <a:pt x="1096635" y="128012"/>
                  </a:lnTo>
                  <a:lnTo>
                    <a:pt x="1097932" y="127022"/>
                  </a:lnTo>
                  <a:lnTo>
                    <a:pt x="1101926" y="120459"/>
                  </a:lnTo>
                  <a:lnTo>
                    <a:pt x="1103368" y="111552"/>
                  </a:lnTo>
                  <a:lnTo>
                    <a:pt x="1096971" y="95093"/>
                  </a:lnTo>
                  <a:close/>
                </a:path>
                <a:path w="1637030" h="181610">
                  <a:moveTo>
                    <a:pt x="1253419" y="17268"/>
                  </a:moveTo>
                  <a:lnTo>
                    <a:pt x="1216954" y="17268"/>
                  </a:lnTo>
                  <a:lnTo>
                    <a:pt x="1227140" y="19214"/>
                  </a:lnTo>
                  <a:lnTo>
                    <a:pt x="1234888" y="24609"/>
                  </a:lnTo>
                  <a:lnTo>
                    <a:pt x="1239815" y="32785"/>
                  </a:lnTo>
                  <a:lnTo>
                    <a:pt x="1241543" y="43077"/>
                  </a:lnTo>
                  <a:lnTo>
                    <a:pt x="1231573" y="67939"/>
                  </a:lnTo>
                  <a:lnTo>
                    <a:pt x="1209640" y="95221"/>
                  </a:lnTo>
                  <a:lnTo>
                    <a:pt x="1187706" y="119341"/>
                  </a:lnTo>
                  <a:lnTo>
                    <a:pt x="1177737" y="134719"/>
                  </a:lnTo>
                  <a:lnTo>
                    <a:pt x="1177941" y="134719"/>
                  </a:lnTo>
                  <a:lnTo>
                    <a:pt x="1177535" y="137360"/>
                  </a:lnTo>
                  <a:lnTo>
                    <a:pt x="1258812" y="137360"/>
                  </a:lnTo>
                  <a:lnTo>
                    <a:pt x="1261454" y="133296"/>
                  </a:lnTo>
                  <a:lnTo>
                    <a:pt x="1261454" y="129639"/>
                  </a:lnTo>
                  <a:lnTo>
                    <a:pt x="1256437" y="122716"/>
                  </a:lnTo>
                  <a:lnTo>
                    <a:pt x="1245402" y="120747"/>
                  </a:lnTo>
                  <a:lnTo>
                    <a:pt x="1234366" y="117179"/>
                  </a:lnTo>
                  <a:lnTo>
                    <a:pt x="1229349" y="105458"/>
                  </a:lnTo>
                  <a:lnTo>
                    <a:pt x="1231407" y="97867"/>
                  </a:lnTo>
                  <a:lnTo>
                    <a:pt x="1236360" y="90142"/>
                  </a:lnTo>
                  <a:lnTo>
                    <a:pt x="1242380" y="82912"/>
                  </a:lnTo>
                  <a:lnTo>
                    <a:pt x="1247637" y="76805"/>
                  </a:lnTo>
                  <a:lnTo>
                    <a:pt x="1262392" y="47928"/>
                  </a:lnTo>
                  <a:lnTo>
                    <a:pt x="1259351" y="23401"/>
                  </a:lnTo>
                  <a:lnTo>
                    <a:pt x="1253419" y="17268"/>
                  </a:lnTo>
                  <a:close/>
                </a:path>
                <a:path w="1637030" h="181610">
                  <a:moveTo>
                    <a:pt x="1217362" y="0"/>
                  </a:moveTo>
                  <a:lnTo>
                    <a:pt x="1192648" y="6190"/>
                  </a:lnTo>
                  <a:lnTo>
                    <a:pt x="1176955" y="19810"/>
                  </a:lnTo>
                  <a:lnTo>
                    <a:pt x="1172169" y="33430"/>
                  </a:lnTo>
                  <a:lnTo>
                    <a:pt x="1180177" y="39621"/>
                  </a:lnTo>
                  <a:lnTo>
                    <a:pt x="1189438" y="36128"/>
                  </a:lnTo>
                  <a:lnTo>
                    <a:pt x="1195137" y="28444"/>
                  </a:lnTo>
                  <a:lnTo>
                    <a:pt x="1202550" y="20760"/>
                  </a:lnTo>
                  <a:lnTo>
                    <a:pt x="1216954" y="17268"/>
                  </a:lnTo>
                  <a:lnTo>
                    <a:pt x="1253419" y="17268"/>
                  </a:lnTo>
                  <a:lnTo>
                    <a:pt x="1242884" y="6375"/>
                  </a:lnTo>
                  <a:lnTo>
                    <a:pt x="1217362" y="0"/>
                  </a:lnTo>
                  <a:close/>
                </a:path>
                <a:path w="1637030" h="181610">
                  <a:moveTo>
                    <a:pt x="1341716" y="0"/>
                  </a:moveTo>
                  <a:lnTo>
                    <a:pt x="1302221" y="25474"/>
                  </a:lnTo>
                  <a:lnTo>
                    <a:pt x="1293357" y="70911"/>
                  </a:lnTo>
                  <a:lnTo>
                    <a:pt x="1295056" y="93363"/>
                  </a:lnTo>
                  <a:lnTo>
                    <a:pt x="1301916" y="116405"/>
                  </a:lnTo>
                  <a:lnTo>
                    <a:pt x="1316587" y="134378"/>
                  </a:lnTo>
                  <a:lnTo>
                    <a:pt x="1341716" y="141626"/>
                  </a:lnTo>
                  <a:lnTo>
                    <a:pt x="1365990" y="134978"/>
                  </a:lnTo>
                  <a:lnTo>
                    <a:pt x="1375055" y="124559"/>
                  </a:lnTo>
                  <a:lnTo>
                    <a:pt x="1341716" y="124559"/>
                  </a:lnTo>
                  <a:lnTo>
                    <a:pt x="1326811" y="118691"/>
                  </a:lnTo>
                  <a:lnTo>
                    <a:pt x="1318782" y="104442"/>
                  </a:lnTo>
                  <a:lnTo>
                    <a:pt x="1315515" y="86839"/>
                  </a:lnTo>
                  <a:lnTo>
                    <a:pt x="1314897" y="70911"/>
                  </a:lnTo>
                  <a:lnTo>
                    <a:pt x="1315487" y="54901"/>
                  </a:lnTo>
                  <a:lnTo>
                    <a:pt x="1318705" y="37309"/>
                  </a:lnTo>
                  <a:lnTo>
                    <a:pt x="1326724" y="23107"/>
                  </a:lnTo>
                  <a:lnTo>
                    <a:pt x="1341716" y="17268"/>
                  </a:lnTo>
                  <a:lnTo>
                    <a:pt x="1375014" y="17268"/>
                  </a:lnTo>
                  <a:lnTo>
                    <a:pt x="1366916" y="7336"/>
                  </a:lnTo>
                  <a:lnTo>
                    <a:pt x="1367143" y="7336"/>
                  </a:lnTo>
                  <a:lnTo>
                    <a:pt x="1341716" y="0"/>
                  </a:lnTo>
                  <a:close/>
                </a:path>
                <a:path w="1637030" h="181610">
                  <a:moveTo>
                    <a:pt x="1375014" y="17268"/>
                  </a:moveTo>
                  <a:lnTo>
                    <a:pt x="1341716" y="17268"/>
                  </a:lnTo>
                  <a:lnTo>
                    <a:pt x="1355166" y="21840"/>
                  </a:lnTo>
                  <a:lnTo>
                    <a:pt x="1363205" y="33118"/>
                  </a:lnTo>
                  <a:lnTo>
                    <a:pt x="1367205" y="47444"/>
                  </a:lnTo>
                  <a:lnTo>
                    <a:pt x="1368540" y="61159"/>
                  </a:lnTo>
                  <a:lnTo>
                    <a:pt x="1368513" y="80068"/>
                  </a:lnTo>
                  <a:lnTo>
                    <a:pt x="1365571" y="100862"/>
                  </a:lnTo>
                  <a:lnTo>
                    <a:pt x="1357408" y="117653"/>
                  </a:lnTo>
                  <a:lnTo>
                    <a:pt x="1341716" y="124559"/>
                  </a:lnTo>
                  <a:lnTo>
                    <a:pt x="1375055" y="124559"/>
                  </a:lnTo>
                  <a:lnTo>
                    <a:pt x="1380757" y="118004"/>
                  </a:lnTo>
                  <a:lnTo>
                    <a:pt x="1388094" y="95163"/>
                  </a:lnTo>
                  <a:lnTo>
                    <a:pt x="1390078" y="70911"/>
                  </a:lnTo>
                  <a:lnTo>
                    <a:pt x="1388399" y="48602"/>
                  </a:lnTo>
                  <a:lnTo>
                    <a:pt x="1388379" y="48345"/>
                  </a:lnTo>
                  <a:lnTo>
                    <a:pt x="1381586" y="25474"/>
                  </a:lnTo>
                  <a:lnTo>
                    <a:pt x="1381518" y="25246"/>
                  </a:lnTo>
                  <a:lnTo>
                    <a:pt x="1375014" y="17268"/>
                  </a:lnTo>
                  <a:close/>
                </a:path>
                <a:path w="1637030" h="181610">
                  <a:moveTo>
                    <a:pt x="1497254" y="17268"/>
                  </a:moveTo>
                  <a:lnTo>
                    <a:pt x="1460790" y="17268"/>
                  </a:lnTo>
                  <a:lnTo>
                    <a:pt x="1470976" y="19214"/>
                  </a:lnTo>
                  <a:lnTo>
                    <a:pt x="1478723" y="24609"/>
                  </a:lnTo>
                  <a:lnTo>
                    <a:pt x="1483650" y="32785"/>
                  </a:lnTo>
                  <a:lnTo>
                    <a:pt x="1485378" y="43077"/>
                  </a:lnTo>
                  <a:lnTo>
                    <a:pt x="1475408" y="67939"/>
                  </a:lnTo>
                  <a:lnTo>
                    <a:pt x="1453474" y="95221"/>
                  </a:lnTo>
                  <a:lnTo>
                    <a:pt x="1431541" y="119341"/>
                  </a:lnTo>
                  <a:lnTo>
                    <a:pt x="1421571" y="134719"/>
                  </a:lnTo>
                  <a:lnTo>
                    <a:pt x="1421777" y="134719"/>
                  </a:lnTo>
                  <a:lnTo>
                    <a:pt x="1421370" y="137360"/>
                  </a:lnTo>
                  <a:lnTo>
                    <a:pt x="1502647" y="137360"/>
                  </a:lnTo>
                  <a:lnTo>
                    <a:pt x="1505290" y="133296"/>
                  </a:lnTo>
                  <a:lnTo>
                    <a:pt x="1505290" y="129639"/>
                  </a:lnTo>
                  <a:lnTo>
                    <a:pt x="1500273" y="122716"/>
                  </a:lnTo>
                  <a:lnTo>
                    <a:pt x="1489237" y="120747"/>
                  </a:lnTo>
                  <a:lnTo>
                    <a:pt x="1478201" y="117179"/>
                  </a:lnTo>
                  <a:lnTo>
                    <a:pt x="1473184" y="105458"/>
                  </a:lnTo>
                  <a:lnTo>
                    <a:pt x="1475242" y="97867"/>
                  </a:lnTo>
                  <a:lnTo>
                    <a:pt x="1480196" y="90142"/>
                  </a:lnTo>
                  <a:lnTo>
                    <a:pt x="1486216" y="82912"/>
                  </a:lnTo>
                  <a:lnTo>
                    <a:pt x="1491472" y="76805"/>
                  </a:lnTo>
                  <a:lnTo>
                    <a:pt x="1506227" y="47928"/>
                  </a:lnTo>
                  <a:lnTo>
                    <a:pt x="1503186" y="23401"/>
                  </a:lnTo>
                  <a:lnTo>
                    <a:pt x="1497254" y="17268"/>
                  </a:lnTo>
                  <a:close/>
                </a:path>
                <a:path w="1637030" h="181610">
                  <a:moveTo>
                    <a:pt x="1461197" y="0"/>
                  </a:moveTo>
                  <a:lnTo>
                    <a:pt x="1436483" y="6190"/>
                  </a:lnTo>
                  <a:lnTo>
                    <a:pt x="1420790" y="19810"/>
                  </a:lnTo>
                  <a:lnTo>
                    <a:pt x="1416004" y="33430"/>
                  </a:lnTo>
                  <a:lnTo>
                    <a:pt x="1424012" y="39621"/>
                  </a:lnTo>
                  <a:lnTo>
                    <a:pt x="1433273" y="36128"/>
                  </a:lnTo>
                  <a:lnTo>
                    <a:pt x="1438972" y="28444"/>
                  </a:lnTo>
                  <a:lnTo>
                    <a:pt x="1446386" y="20760"/>
                  </a:lnTo>
                  <a:lnTo>
                    <a:pt x="1460790" y="17268"/>
                  </a:lnTo>
                  <a:lnTo>
                    <a:pt x="1497254" y="17268"/>
                  </a:lnTo>
                  <a:lnTo>
                    <a:pt x="1486719" y="6375"/>
                  </a:lnTo>
                  <a:lnTo>
                    <a:pt x="1461197" y="0"/>
                  </a:lnTo>
                  <a:close/>
                </a:path>
                <a:path w="1637030" h="181610">
                  <a:moveTo>
                    <a:pt x="1633739" y="100986"/>
                  </a:moveTo>
                  <a:lnTo>
                    <a:pt x="1577628" y="100986"/>
                  </a:lnTo>
                  <a:lnTo>
                    <a:pt x="1594785" y="106670"/>
                  </a:lnTo>
                  <a:lnTo>
                    <a:pt x="1599979" y="119173"/>
                  </a:lnTo>
                  <a:lnTo>
                    <a:pt x="1602431" y="131677"/>
                  </a:lnTo>
                  <a:lnTo>
                    <a:pt x="1611360" y="137360"/>
                  </a:lnTo>
                  <a:lnTo>
                    <a:pt x="1613189" y="137360"/>
                  </a:lnTo>
                  <a:lnTo>
                    <a:pt x="1616641" y="136547"/>
                  </a:lnTo>
                  <a:lnTo>
                    <a:pt x="1618063" y="135327"/>
                  </a:lnTo>
                  <a:lnTo>
                    <a:pt x="1621176" y="125466"/>
                  </a:lnTo>
                  <a:lnTo>
                    <a:pt x="1622230" y="117396"/>
                  </a:lnTo>
                  <a:lnTo>
                    <a:pt x="1625723" y="109096"/>
                  </a:lnTo>
                  <a:lnTo>
                    <a:pt x="1633739" y="100986"/>
                  </a:lnTo>
                  <a:close/>
                </a:path>
                <a:path w="1637030" h="181610">
                  <a:moveTo>
                    <a:pt x="1603630" y="3770"/>
                  </a:moveTo>
                  <a:lnTo>
                    <a:pt x="1590147" y="5721"/>
                  </a:lnTo>
                  <a:lnTo>
                    <a:pt x="1580065" y="12801"/>
                  </a:lnTo>
                  <a:lnTo>
                    <a:pt x="1540443" y="71725"/>
                  </a:lnTo>
                  <a:lnTo>
                    <a:pt x="1535159" y="79447"/>
                  </a:lnTo>
                  <a:lnTo>
                    <a:pt x="1534957" y="82239"/>
                  </a:lnTo>
                  <a:lnTo>
                    <a:pt x="1534957" y="89811"/>
                  </a:lnTo>
                  <a:lnTo>
                    <a:pt x="1537465" y="97941"/>
                  </a:lnTo>
                  <a:lnTo>
                    <a:pt x="1537519" y="98114"/>
                  </a:lnTo>
                  <a:lnTo>
                    <a:pt x="1545344" y="101227"/>
                  </a:lnTo>
                  <a:lnTo>
                    <a:pt x="1558643" y="101425"/>
                  </a:lnTo>
                  <a:lnTo>
                    <a:pt x="1577628" y="100986"/>
                  </a:lnTo>
                  <a:lnTo>
                    <a:pt x="1633739" y="100986"/>
                  </a:lnTo>
                  <a:lnTo>
                    <a:pt x="1636351" y="98343"/>
                  </a:lnTo>
                  <a:lnTo>
                    <a:pt x="1636468" y="98114"/>
                  </a:lnTo>
                  <a:lnTo>
                    <a:pt x="1636556" y="97328"/>
                  </a:lnTo>
                  <a:lnTo>
                    <a:pt x="1635896" y="89811"/>
                  </a:lnTo>
                  <a:lnTo>
                    <a:pt x="1635808" y="88814"/>
                  </a:lnTo>
                  <a:lnTo>
                    <a:pt x="1632873" y="85435"/>
                  </a:lnTo>
                  <a:lnTo>
                    <a:pt x="1582525" y="85435"/>
                  </a:lnTo>
                  <a:lnTo>
                    <a:pt x="1567860" y="82239"/>
                  </a:lnTo>
                  <a:lnTo>
                    <a:pt x="1567678" y="82239"/>
                  </a:lnTo>
                  <a:lnTo>
                    <a:pt x="1560762" y="69490"/>
                  </a:lnTo>
                  <a:lnTo>
                    <a:pt x="1566959" y="52316"/>
                  </a:lnTo>
                  <a:lnTo>
                    <a:pt x="1580673" y="38500"/>
                  </a:lnTo>
                  <a:lnTo>
                    <a:pt x="1594592" y="36013"/>
                  </a:lnTo>
                  <a:lnTo>
                    <a:pt x="1620504" y="36013"/>
                  </a:lnTo>
                  <a:lnTo>
                    <a:pt x="1620504" y="11781"/>
                  </a:lnTo>
                  <a:lnTo>
                    <a:pt x="1615440" y="6080"/>
                  </a:lnTo>
                  <a:lnTo>
                    <a:pt x="1603630" y="3770"/>
                  </a:lnTo>
                  <a:close/>
                </a:path>
                <a:path w="1637030" h="181610">
                  <a:moveTo>
                    <a:pt x="1620504" y="36013"/>
                  </a:moveTo>
                  <a:lnTo>
                    <a:pt x="1594592" y="36013"/>
                  </a:lnTo>
                  <a:lnTo>
                    <a:pt x="1601402" y="52829"/>
                  </a:lnTo>
                  <a:lnTo>
                    <a:pt x="1596676" y="76539"/>
                  </a:lnTo>
                  <a:lnTo>
                    <a:pt x="1582525" y="85435"/>
                  </a:lnTo>
                  <a:lnTo>
                    <a:pt x="1632873" y="85435"/>
                  </a:lnTo>
                  <a:lnTo>
                    <a:pt x="1630095" y="82239"/>
                  </a:lnTo>
                  <a:lnTo>
                    <a:pt x="1623599" y="73252"/>
                  </a:lnTo>
                  <a:lnTo>
                    <a:pt x="1620504" y="57501"/>
                  </a:lnTo>
                  <a:lnTo>
                    <a:pt x="1620504" y="36013"/>
                  </a:lnTo>
                  <a:close/>
                </a:path>
              </a:pathLst>
            </a:custGeom>
            <a:solidFill>
              <a:srgbClr val="6570DA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p:grpSp>
        <p:nvGrpSpPr>
          <p:cNvPr id="14" name="Group 10"/>
          <p:cNvGrpSpPr>
            <a:grpSpLocks/>
          </p:cNvGrpSpPr>
          <p:nvPr/>
        </p:nvGrpSpPr>
        <p:grpSpPr>
          <a:xfrm>
            <a:off x="7308304" y="714037"/>
            <a:ext cx="1224136" cy="1277290"/>
            <a:chOff x="0" y="0"/>
            <a:chExt cx="2095565" cy="2230942"/>
          </a:xfrm>
        </p:grpSpPr>
        <p:pic>
          <p:nvPicPr>
            <p:cNvPr id="15" name="Image 11"/>
            <p:cNvPicPr/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208146"/>
              <a:ext cx="2095565" cy="1022796"/>
            </a:xfrm>
            <a:prstGeom prst="rect">
              <a:avLst/>
            </a:prstGeom>
          </p:spPr>
        </p:pic>
        <p:pic>
          <p:nvPicPr>
            <p:cNvPr id="16" name="Image 12"/>
            <p:cNvPicPr/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9" y="0"/>
              <a:ext cx="1816611" cy="1478283"/>
            </a:xfrm>
            <a:prstGeom prst="rect">
              <a:avLst/>
            </a:prstGeom>
          </p:spPr>
        </p:pic>
      </p:grpSp>
      <p:grpSp>
        <p:nvGrpSpPr>
          <p:cNvPr id="17" name="Group 10"/>
          <p:cNvGrpSpPr>
            <a:grpSpLocks/>
          </p:cNvGrpSpPr>
          <p:nvPr/>
        </p:nvGrpSpPr>
        <p:grpSpPr>
          <a:xfrm>
            <a:off x="7525863" y="3043734"/>
            <a:ext cx="1078894" cy="918483"/>
            <a:chOff x="0" y="0"/>
            <a:chExt cx="2095565" cy="2230942"/>
          </a:xfrm>
        </p:grpSpPr>
        <p:pic>
          <p:nvPicPr>
            <p:cNvPr id="18" name="Image 11"/>
            <p:cNvPicPr/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208146"/>
              <a:ext cx="2095565" cy="1022796"/>
            </a:xfrm>
            <a:prstGeom prst="rect">
              <a:avLst/>
            </a:prstGeom>
          </p:spPr>
        </p:pic>
        <p:pic>
          <p:nvPicPr>
            <p:cNvPr id="19" name="Image 12"/>
            <p:cNvPicPr/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9" y="0"/>
              <a:ext cx="1816611" cy="1478283"/>
            </a:xfrm>
            <a:prstGeom prst="rect">
              <a:avLst/>
            </a:prstGeom>
          </p:spPr>
        </p:pic>
      </p:grpSp>
      <p:grpSp>
        <p:nvGrpSpPr>
          <p:cNvPr id="20" name="Group 10"/>
          <p:cNvGrpSpPr>
            <a:grpSpLocks/>
          </p:cNvGrpSpPr>
          <p:nvPr/>
        </p:nvGrpSpPr>
        <p:grpSpPr>
          <a:xfrm>
            <a:off x="314800" y="5186032"/>
            <a:ext cx="1088847" cy="1176441"/>
            <a:chOff x="0" y="0"/>
            <a:chExt cx="2095565" cy="2230942"/>
          </a:xfrm>
        </p:grpSpPr>
        <p:pic>
          <p:nvPicPr>
            <p:cNvPr id="21" name="Image 11"/>
            <p:cNvPicPr/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208146"/>
              <a:ext cx="2095565" cy="1022796"/>
            </a:xfrm>
            <a:prstGeom prst="rect">
              <a:avLst/>
            </a:prstGeom>
          </p:spPr>
        </p:pic>
        <p:pic>
          <p:nvPicPr>
            <p:cNvPr id="22" name="Image 12"/>
            <p:cNvPicPr/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9" y="0"/>
              <a:ext cx="1816611" cy="1478283"/>
            </a:xfrm>
            <a:prstGeom prst="rect">
              <a:avLst/>
            </a:prstGeom>
          </p:spPr>
        </p:pic>
      </p:grpSp>
      <p:grpSp>
        <p:nvGrpSpPr>
          <p:cNvPr id="23" name="Group 10"/>
          <p:cNvGrpSpPr>
            <a:grpSpLocks/>
          </p:cNvGrpSpPr>
          <p:nvPr/>
        </p:nvGrpSpPr>
        <p:grpSpPr>
          <a:xfrm>
            <a:off x="185925" y="2234480"/>
            <a:ext cx="1073707" cy="941277"/>
            <a:chOff x="0" y="0"/>
            <a:chExt cx="2095565" cy="2230942"/>
          </a:xfrm>
        </p:grpSpPr>
        <p:pic>
          <p:nvPicPr>
            <p:cNvPr id="24" name="Image 11"/>
            <p:cNvPicPr/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208146"/>
              <a:ext cx="2095565" cy="1022796"/>
            </a:xfrm>
            <a:prstGeom prst="rect">
              <a:avLst/>
            </a:prstGeom>
          </p:spPr>
        </p:pic>
        <p:pic>
          <p:nvPicPr>
            <p:cNvPr id="25" name="Image 12"/>
            <p:cNvPicPr/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9" y="0"/>
              <a:ext cx="1816611" cy="1478283"/>
            </a:xfrm>
            <a:prstGeom prst="rect">
              <a:avLst/>
            </a:prstGeom>
          </p:spPr>
        </p:pic>
      </p:grpSp>
      <p:grpSp>
        <p:nvGrpSpPr>
          <p:cNvPr id="26" name="Group 10"/>
          <p:cNvGrpSpPr>
            <a:grpSpLocks/>
          </p:cNvGrpSpPr>
          <p:nvPr/>
        </p:nvGrpSpPr>
        <p:grpSpPr>
          <a:xfrm>
            <a:off x="7500524" y="4858724"/>
            <a:ext cx="1090210" cy="987913"/>
            <a:chOff x="0" y="0"/>
            <a:chExt cx="2095565" cy="2230942"/>
          </a:xfrm>
        </p:grpSpPr>
        <p:pic>
          <p:nvPicPr>
            <p:cNvPr id="27" name="Image 11"/>
            <p:cNvPicPr/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208146"/>
              <a:ext cx="2095565" cy="1022796"/>
            </a:xfrm>
            <a:prstGeom prst="rect">
              <a:avLst/>
            </a:prstGeom>
          </p:spPr>
        </p:pic>
        <p:pic>
          <p:nvPicPr>
            <p:cNvPr id="28" name="Image 12"/>
            <p:cNvPicPr/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9" y="0"/>
              <a:ext cx="1816611" cy="14782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234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19" y="2340570"/>
            <a:ext cx="842493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</a:p>
          <a:p>
            <a:pPr algn="ct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5949280"/>
            <a:ext cx="367240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</a:t>
            </a: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korolek-landysh@yandex.ru</a:t>
            </a:r>
          </a:p>
          <a:p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тел.:(8652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99-77-81  (доб. 520</a:t>
            </a:r>
            <a:r>
              <a:rPr lang="ru-RU" b="1" dirty="0">
                <a:solidFill>
                  <a:srgbClr val="002060"/>
                </a:solidFill>
              </a:rPr>
              <a:t>)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548680"/>
            <a:ext cx="5544616" cy="78296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Финансовая грамотность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772817"/>
            <a:ext cx="85954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20" descr="C:\Users\скиропр и\Desktop\2020 скиро\финграм 2020\IMG_20210407_190957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2448272" cy="28803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2963761" y="1257079"/>
            <a:ext cx="2736304" cy="3442249"/>
            <a:chOff x="5" y="0"/>
            <a:chExt cx="11900" cy="16829"/>
          </a:xfrm>
        </p:grpSpPr>
        <p:pic>
          <p:nvPicPr>
            <p:cNvPr id="7" name="Picture 18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" y="0"/>
              <a:ext cx="11900" cy="16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5" y="15221"/>
              <a:ext cx="1841" cy="6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0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6" y="6514"/>
              <a:ext cx="3452" cy="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1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6" y="7217"/>
              <a:ext cx="5794" cy="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7" y="8930"/>
              <a:ext cx="3216" cy="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3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2" y="8227"/>
              <a:ext cx="5964" cy="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4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1" y="4892"/>
              <a:ext cx="3208" cy="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5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2" y="10484"/>
              <a:ext cx="2692" cy="2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6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" y="10809"/>
              <a:ext cx="3086" cy="2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7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4" y="11145"/>
              <a:ext cx="1218" cy="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8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9" y="11146"/>
              <a:ext cx="2970" cy="2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9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7" y="1073"/>
              <a:ext cx="5418" cy="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30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8" y="1462"/>
              <a:ext cx="8216" cy="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31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6" y="2104"/>
              <a:ext cx="7401" cy="3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1" name="Picture 2" descr="C:\Users\скиропр и\Desktop\2020 скиро\финграм 2020\РУ-РУ\рисунки ру-ру\IMG_20211219_174557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16174"/>
            <a:ext cx="2690748" cy="319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скиропр и\Desktop\СКИРО ПК и ПРО\ФИНГРАМ\на 2022\ру-ру 2\приключения Ру-Ру-2\рис Ру-Ру-2\Screenshot_20221213_185813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4019" y="3593442"/>
            <a:ext cx="2614422" cy="3073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скиропр и\Desktop\СКИРО ПК и ПРО\ФИНГРАМ\на 2023\Яшка - октябрь\Яшка - рисунки\IMG_20231210_144353 (1).jp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28441" y="539970"/>
            <a:ext cx="2964496" cy="346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скиропр и\Desktop\СКИРО ПК и ПРО\ФИНГРАМ\на 2023\Яшка - октябрь\Яшка - рисунки\IMG_20231210_204326.jp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6537" y="4149948"/>
            <a:ext cx="3051129" cy="228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40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08912" cy="737180"/>
          </a:xfrm>
        </p:spPr>
        <p:txBody>
          <a:bodyPr>
            <a:normAutofit fontScale="90000"/>
          </a:bodyPr>
          <a:lstStyle/>
          <a:p>
            <a:endParaRPr lang="ru-RU" b="1" dirty="0"/>
          </a:p>
        </p:txBody>
      </p:sp>
      <p:pic>
        <p:nvPicPr>
          <p:cNvPr id="21" name="Объект 20" descr="C:\Users\скиропр и\Desktop\2020 скиро\финграм 2020\IMG_20210407_190957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4464496" cy="6192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C:\Users\скиропр и\Desktop\2020 скиро\финграм 2020\IMG_20210407_19142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548680"/>
            <a:ext cx="4320480" cy="6192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Объект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4479" y="260648"/>
            <a:ext cx="1643074" cy="1357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730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«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Учитесь у  Бори,  или  Правила </a:t>
            </a:r>
            <a:b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финансовой  </a:t>
            </a:r>
            <a:r>
              <a:rPr lang="ru-RU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БЕЗграмотности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22.jpe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696025"/>
            <a:ext cx="2727176" cy="2880320"/>
          </a:xfrm>
          <a:prstGeom prst="rect">
            <a:avLst/>
          </a:prstGeom>
        </p:spPr>
      </p:pic>
      <p:pic>
        <p:nvPicPr>
          <p:cNvPr id="6" name="image20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4229807"/>
            <a:ext cx="2376264" cy="2448272"/>
          </a:xfrm>
          <a:prstGeom prst="rect">
            <a:avLst/>
          </a:prstGeom>
        </p:spPr>
      </p:pic>
      <p:pic>
        <p:nvPicPr>
          <p:cNvPr id="7" name="image16.jpe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26667"/>
            <a:ext cx="2520280" cy="2642840"/>
          </a:xfrm>
          <a:prstGeom prst="rect">
            <a:avLst/>
          </a:prstGeom>
        </p:spPr>
      </p:pic>
      <p:pic>
        <p:nvPicPr>
          <p:cNvPr id="8" name="image28.jpeg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3501008"/>
            <a:ext cx="2520280" cy="2829768"/>
          </a:xfrm>
          <a:prstGeom prst="rect">
            <a:avLst/>
          </a:prstGeom>
        </p:spPr>
      </p:pic>
      <p:pic>
        <p:nvPicPr>
          <p:cNvPr id="9" name="image8.jpe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4916326"/>
            <a:ext cx="1656184" cy="1524124"/>
          </a:xfrm>
          <a:prstGeom prst="rect">
            <a:avLst/>
          </a:prstGeom>
        </p:spPr>
      </p:pic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6084168" y="167920"/>
            <a:ext cx="2736304" cy="3442249"/>
            <a:chOff x="5" y="0"/>
            <a:chExt cx="11900" cy="16829"/>
          </a:xfrm>
        </p:grpSpPr>
        <p:pic>
          <p:nvPicPr>
            <p:cNvPr id="11" name="Picture 18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" y="0"/>
              <a:ext cx="11900" cy="16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9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5" y="15221"/>
              <a:ext cx="1841" cy="6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0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6" y="6514"/>
              <a:ext cx="3452" cy="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1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6" y="7217"/>
              <a:ext cx="5794" cy="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2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7" y="8930"/>
              <a:ext cx="3216" cy="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3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2" y="8227"/>
              <a:ext cx="5964" cy="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4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1" y="4892"/>
              <a:ext cx="3208" cy="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5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2" y="10484"/>
              <a:ext cx="2692" cy="2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6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" y="10809"/>
              <a:ext cx="3086" cy="2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7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4" y="11145"/>
              <a:ext cx="1218" cy="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8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9" y="11146"/>
              <a:ext cx="2970" cy="2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9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7" y="1073"/>
              <a:ext cx="5418" cy="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30"/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8" y="1462"/>
              <a:ext cx="8216" cy="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31"/>
            <p:cNvPicPr>
              <a:picLocks noChangeAspect="1" noChangeArrowheads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6" y="2104"/>
              <a:ext cx="7401" cy="3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0583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«ПРИКЛЮЧЕНИЯ РУ-РУ» - </a:t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  детей   с   мировыми 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резервными   валютами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скиропр и\Desktop\2020 скиро\финграм 2020\РУ-РУ\рисунки ру-ру\IMG_20211219_17455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00200"/>
            <a:ext cx="4032448" cy="47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киропр и\Desktop\2020 скиро\финграм 2020\РУ-РУ\рисунки ру-ру\IMG_20211219_1801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600200"/>
            <a:ext cx="4032448" cy="47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скиропр и\Desktop\2020 скиро\финграм 2020\РУ-РУ\рисунки ру-ру\IMG_20210918_0132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188639"/>
            <a:ext cx="1309625" cy="129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00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«ПРИКЛЮЧЕНИЯ РУ-РУ» - </a:t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  детей   с   мировыми 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резервными   валютами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2" descr="C:\Users\скиропр и\Desktop\2020 скиро\финграм 2020\РУ-РУ\рисунки ру-ру\IMG_20210918_0132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188639"/>
            <a:ext cx="1309625" cy="129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скиропр и\Desktop\2020 скиро\финграм 2020\РУ-РУ\рисунки ру-ру\IMG_20210921_0106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78796"/>
            <a:ext cx="1806571" cy="2469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скиропр и\Desktop\2020 скиро\финграм 2020\РУ-РУ\рисунки ру-ру\IMG_20210921_01055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622948"/>
            <a:ext cx="1944216" cy="2581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скиропр и\Desktop\2020 скиро\финграм 2020\РУ-РУ\рисунки ру-ру\IMG_20210921_0105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1176" y="1636687"/>
            <a:ext cx="1909955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скиропр и\Desktop\2020 скиро\финграм 2020\РУ-РУ\рисунки ру-ру\IMG_20210921_01054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628799"/>
            <a:ext cx="1896125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скиропр и\Desktop\2020 скиро\финграм 2020\РУ-РУ\рисунки ру-ру\IMG_20210921_01050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7" y="3981373"/>
            <a:ext cx="2065739" cy="262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скиропр и\Desktop\2020 скиро\финграм 2020\РУ-РУ\рисунки ру-ру\IMG_20210921_01034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6144" y="3861048"/>
            <a:ext cx="2160240" cy="274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20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«ПРИКЛЮЧЕНИЯ РУ-РУ-2»: </a:t>
            </a:r>
            <a:b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Берегись финансовых мошенников!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345860" cy="51125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1" i="1" dirty="0" smtClean="0">
                <a:solidFill>
                  <a:srgbClr val="002060"/>
                </a:solidFill>
              </a:rPr>
              <a:t>СОДЕРЖАНИЕ</a:t>
            </a:r>
          </a:p>
          <a:p>
            <a:pPr marL="0" indent="0">
              <a:buNone/>
            </a:pPr>
            <a:r>
              <a:rPr lang="ru-RU" sz="1800" b="1" i="1" dirty="0" smtClean="0"/>
              <a:t>От автора</a:t>
            </a:r>
            <a:endParaRPr lang="ru-RU" sz="1800" dirty="0"/>
          </a:p>
          <a:p>
            <a:pPr marL="0" indent="0">
              <a:buNone/>
            </a:pPr>
            <a:r>
              <a:rPr lang="ru-RU" sz="1800" b="1" dirty="0"/>
              <a:t>Глава 1. </a:t>
            </a:r>
            <a:r>
              <a:rPr lang="ru-RU" sz="1800" b="1" i="1" dirty="0"/>
              <a:t>Копилка в </a:t>
            </a:r>
            <a:r>
              <a:rPr lang="ru-RU" sz="1800" b="1" i="1" dirty="0" smtClean="0"/>
              <a:t>опасности</a:t>
            </a:r>
            <a:endParaRPr lang="ru-RU" sz="1800" dirty="0"/>
          </a:p>
          <a:p>
            <a:pPr marL="0" indent="0">
              <a:buNone/>
            </a:pPr>
            <a:r>
              <a:rPr lang="ru-RU" sz="1800" b="1" dirty="0" smtClean="0"/>
              <a:t>Глава </a:t>
            </a:r>
            <a:r>
              <a:rPr lang="ru-RU" sz="1800" b="1" dirty="0"/>
              <a:t>2.</a:t>
            </a:r>
            <a:r>
              <a:rPr lang="ru-RU" sz="1800" b="1" i="1" dirty="0"/>
              <a:t> </a:t>
            </a:r>
            <a:r>
              <a:rPr lang="ru-RU" sz="1800" b="1" dirty="0"/>
              <a:t>«</a:t>
            </a:r>
            <a:r>
              <a:rPr lang="ru-RU" sz="1800" b="1" i="1" dirty="0"/>
              <a:t>Хочу пластиковую карту</a:t>
            </a:r>
            <a:r>
              <a:rPr lang="ru-RU" sz="1800" b="1" i="1" dirty="0" smtClean="0"/>
              <a:t>!»</a:t>
            </a:r>
            <a:endParaRPr lang="ru-RU" sz="1800" dirty="0"/>
          </a:p>
          <a:p>
            <a:pPr marL="0" indent="0">
              <a:buNone/>
            </a:pPr>
            <a:r>
              <a:rPr lang="ru-RU" sz="1800" b="1" dirty="0"/>
              <a:t>Глава 3.</a:t>
            </a:r>
            <a:r>
              <a:rPr lang="ru-RU" sz="1800" b="1" i="1" dirty="0"/>
              <a:t> Словно зубная </a:t>
            </a:r>
            <a:r>
              <a:rPr lang="ru-RU" sz="1800" b="1" i="1" dirty="0" smtClean="0"/>
              <a:t>щётка</a:t>
            </a:r>
            <a:endParaRPr lang="ru-RU" sz="1800" dirty="0"/>
          </a:p>
          <a:p>
            <a:pPr marL="0" indent="0">
              <a:buNone/>
            </a:pPr>
            <a:r>
              <a:rPr lang="ru-RU" sz="1800" b="1" dirty="0"/>
              <a:t>Глава 4.</a:t>
            </a:r>
            <a:r>
              <a:rPr lang="ru-RU" sz="1800" b="1" i="1" dirty="0"/>
              <a:t> А может, </a:t>
            </a:r>
            <a:r>
              <a:rPr lang="ru-RU" sz="1800" b="1" i="1" dirty="0" smtClean="0"/>
              <a:t>фотосессию?</a:t>
            </a:r>
          </a:p>
          <a:p>
            <a:pPr marL="0" indent="0">
              <a:buNone/>
            </a:pPr>
            <a:r>
              <a:rPr lang="ru-RU" sz="1800" b="1" dirty="0" smtClean="0"/>
              <a:t>Глава </a:t>
            </a:r>
            <a:r>
              <a:rPr lang="ru-RU" sz="1800" b="1" dirty="0"/>
              <a:t>5.</a:t>
            </a:r>
            <a:r>
              <a:rPr lang="ru-RU" sz="1800" b="1" i="1" dirty="0"/>
              <a:t> Не спасёт трёхзначный </a:t>
            </a:r>
            <a:r>
              <a:rPr lang="ru-RU" sz="1800" b="1" i="1" dirty="0" smtClean="0"/>
              <a:t>код</a:t>
            </a:r>
            <a:endParaRPr lang="ru-RU" sz="1800" dirty="0"/>
          </a:p>
          <a:p>
            <a:pPr marL="0" indent="0">
              <a:buNone/>
            </a:pPr>
            <a:r>
              <a:rPr lang="ru-RU" sz="1800" b="1" dirty="0"/>
              <a:t>Глава 6.</a:t>
            </a:r>
            <a:r>
              <a:rPr lang="ru-RU" sz="1800" b="1" i="1" dirty="0"/>
              <a:t> Дороговато </a:t>
            </a:r>
            <a:r>
              <a:rPr lang="ru-RU" sz="1800" b="1" i="1" dirty="0" smtClean="0"/>
              <a:t>поиграл</a:t>
            </a:r>
            <a:endParaRPr lang="ru-RU" sz="1800" dirty="0"/>
          </a:p>
          <a:p>
            <a:pPr marL="0" indent="0">
              <a:buNone/>
            </a:pPr>
            <a:r>
              <a:rPr lang="ru-RU" sz="1800" b="1" dirty="0"/>
              <a:t>Глава 7.</a:t>
            </a:r>
            <a:r>
              <a:rPr lang="ru-RU" sz="1800" b="1" i="1" dirty="0"/>
              <a:t> Когда приз – неприятный </a:t>
            </a:r>
            <a:r>
              <a:rPr lang="ru-RU" sz="1800" b="1" i="1" dirty="0" smtClean="0"/>
              <a:t>сюрприз</a:t>
            </a:r>
            <a:endParaRPr lang="ru-RU" sz="1800" dirty="0"/>
          </a:p>
          <a:p>
            <a:pPr marL="0" indent="0">
              <a:buNone/>
            </a:pPr>
            <a:r>
              <a:rPr lang="ru-RU" sz="1800" b="1" dirty="0"/>
              <a:t>Глава 8.</a:t>
            </a:r>
            <a:r>
              <a:rPr lang="ru-RU" sz="1800" b="1" i="1" dirty="0"/>
              <a:t> Осторожно: </a:t>
            </a:r>
            <a:r>
              <a:rPr lang="ru-RU" sz="1800" b="1" i="1" dirty="0" smtClean="0"/>
              <a:t>фальшивка</a:t>
            </a:r>
            <a:endParaRPr lang="ru-RU" sz="1800" dirty="0"/>
          </a:p>
          <a:p>
            <a:pPr marL="0" indent="0">
              <a:buNone/>
            </a:pPr>
            <a:r>
              <a:rPr lang="ru-RU" sz="1800" b="1" dirty="0"/>
              <a:t>Глава 9.</a:t>
            </a:r>
            <a:r>
              <a:rPr lang="ru-RU" sz="1800" b="1" i="1" dirty="0"/>
              <a:t> </a:t>
            </a:r>
            <a:r>
              <a:rPr lang="ru-RU" sz="1800" b="1" i="1" dirty="0" err="1"/>
              <a:t>Скимминг</a:t>
            </a:r>
            <a:r>
              <a:rPr lang="ru-RU" sz="1800" b="1" i="1" dirty="0"/>
              <a:t>, или Не бродите по пустынным улочкам </a:t>
            </a:r>
            <a:endParaRPr lang="ru-RU" sz="1800" dirty="0"/>
          </a:p>
          <a:p>
            <a:pPr marL="0" indent="0">
              <a:buNone/>
            </a:pPr>
            <a:r>
              <a:rPr lang="ru-RU" sz="1800" b="1" dirty="0"/>
              <a:t>Глава 10.</a:t>
            </a:r>
            <a:r>
              <a:rPr lang="ru-RU" sz="1800" b="1" i="1" dirty="0"/>
              <a:t> На старт! Внимание! </a:t>
            </a:r>
            <a:r>
              <a:rPr lang="ru-RU" sz="1800" b="1" i="1" dirty="0" smtClean="0"/>
              <a:t>Вклад</a:t>
            </a:r>
            <a:r>
              <a:rPr lang="ru-RU" sz="1800" b="1" i="1" dirty="0"/>
              <a:t>!</a:t>
            </a:r>
            <a:endParaRPr lang="ru-RU" sz="1800" dirty="0"/>
          </a:p>
          <a:p>
            <a:pPr marL="0" indent="0">
              <a:buNone/>
            </a:pPr>
            <a:r>
              <a:rPr lang="ru-RU" sz="1800" b="1" i="1" dirty="0"/>
              <a:t>10 правил безопасности от Ру-Ру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2051" name="Picture 3" descr="C:\Users\скиропр и\Desktop\СКИРО ПК и ПРО\ФИНГРАМ\на 2022\ру-ру 2\приключения Ру-Ру-2\рис Ру-Ру-2\Screenshot_20221213_1858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410445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скиропр и\Desktop\СКИРО ПК и ПРО\ФИНГРАМ\на 2022\ру-ру 2\приключения Ру-Ру-2\рис Ру-Ру-2\обложк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260648"/>
            <a:ext cx="116337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60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«ПРИКЛЮЧЕНИЯ РУ-РУ-2»: </a:t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Берегись финансовых мошенников!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скиропр и\Desktop\СКИРО ПК и ПРО\ФИНГРАМ\на 2022\ру-ру 2\приключения Ру-Ру-2\рис Ру-Ру-2\глава 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6"/>
            <a:ext cx="1800200" cy="2300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скиропр и\Desktop\СКИРО ПК и ПРО\ФИНГРАМ\на 2022\ру-ру 2\приключения Ру-Ру-2\рис Ру-Ру-2\обложк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260648"/>
            <a:ext cx="1074887" cy="119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скиропр и\Desktop\СКИРО ПК и ПРО\ФИНГРАМ\на 2022\ру-ру 2\приключения Ру-Ру-2\рис Ру-Ру-2\глава 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484785"/>
            <a:ext cx="1850153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скиропр и\Desktop\СКИРО ПК и ПРО\ФИНГРАМ\на 2022\ру-ру 2\приключения Ру-Ру-2\рис Ру-Ру-2\глава 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84785"/>
            <a:ext cx="1876323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скиропр и\Desktop\СКИРО ПК и ПРО\ФИНГРАМ\на 2022\ру-ру 2\приключения Ру-Ру-2\рис Ру-Ру-2\глава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471" y="1479973"/>
            <a:ext cx="1852474" cy="2269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скиропр и\Desktop\СКИРО ПК и ПРО\ФИНГРАМ\на 2022\ру-ру 2\приключения Ру-Ру-2\рис Ру-Ру-2\глава 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3963268"/>
            <a:ext cx="182165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скиропр и\Desktop\СКИРО ПК и ПРО\ФИНГРАМ\на 2022\ру-ру 2\приключения Ру-Ру-2\рис Ру-Ру-2\глава 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0339" y="3963268"/>
            <a:ext cx="186576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скиропр и\Desktop\СКИРО ПК и ПРО\ФИНГРАМ\на 2022\ру-ру 2\приключения Ру-Ру-2\рис Ру-Ру-2\глава 7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0549" y="3910316"/>
            <a:ext cx="1887774" cy="228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скиропр и\Desktop\СКИРО ПК и ПРО\ФИНГРАМ\на 2022\ру-ру 2\приключения Ру-Ру-2\рис Ру-Ру-2\глава 9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471" y="3902428"/>
            <a:ext cx="1852474" cy="2230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0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1294</TotalTime>
  <Words>283</Words>
  <Application>Microsoft Office PowerPoint</Application>
  <PresentationFormat>Экран (4:3)</PresentationFormat>
  <Paragraphs>113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От желания разбогатеть –  к неоправданным рискам.  По страницам нового издания для детей        23.12.2024   </vt:lpstr>
      <vt:lpstr>Презентация PowerPoint</vt:lpstr>
      <vt:lpstr>Финансовая грамотность</vt:lpstr>
      <vt:lpstr>Презентация PowerPoint</vt:lpstr>
      <vt:lpstr>               «Учитесь у  Бори,  или  Правила               финансовой  БЕЗграмотности» </vt:lpstr>
      <vt:lpstr>«ПРИКЛЮЧЕНИЯ РУ-РУ» -  знакомство   детей   с   мировыми  резервными   валютами</vt:lpstr>
      <vt:lpstr>«ПРИКЛЮЧЕНИЯ РУ-РУ» -  знакомство   детей   с   мировыми  резервными   валютами</vt:lpstr>
      <vt:lpstr>«ПРИКЛЮЧЕНИЯ РУ-РУ-2»:  Берегись финансовых мошенников!</vt:lpstr>
      <vt:lpstr>«ПРИКЛЮЧЕНИЯ РУ-РУ-2»:  Берегись финансовых мошенников!</vt:lpstr>
      <vt:lpstr> «КУБИК ЯШКА И ФИНСЕРПАНТИН»  для  детей  дошкольного возраста </vt:lpstr>
      <vt:lpstr>Презентация PowerPoint</vt:lpstr>
      <vt:lpstr>«КУБИК ЯШКА  И  ФИНСЕРПАНТИН»</vt:lpstr>
      <vt:lpstr>                                 2024:</vt:lpstr>
      <vt:lpstr> «ЛИМОННЫЕ ТРЕКИ: В ПОГОНЕ ЗА МИЛЛИОНОМ» </vt:lpstr>
      <vt:lpstr> «ЛИМОННЫЕ ТРЕКИ: В ПОГОНЕ ЗА МИЛЛИОНОМ» </vt:lpstr>
      <vt:lpstr> «ЛИМОННЫЕ ТРЕКИ: В ПОГОНЕ ЗА МИЛЛИОНОМ» </vt:lpstr>
      <vt:lpstr> «ЛИМОННЫЕ ТРЕКИ: В ПОГОНЕ ЗА МИЛЛИОНОМ» </vt:lpstr>
      <vt:lpstr> «ЛИМОННЫЕ ТРЕКИ: В ПОГОНЕ ЗА МИЛЛИОНОМ» </vt:lpstr>
      <vt:lpstr> «ЛИМОННЫЕ ТРЕКИ: В ПОГОНЕ ЗА МИЛЛИОНОМ» 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69</cp:revision>
  <dcterms:created xsi:type="dcterms:W3CDTF">2024-02-14T08:13:10Z</dcterms:created>
  <dcterms:modified xsi:type="dcterms:W3CDTF">2024-12-24T06:54:46Z</dcterms:modified>
</cp:coreProperties>
</file>