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318" r:id="rId3"/>
    <p:sldId id="319" r:id="rId4"/>
    <p:sldId id="320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2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2" autoAdjust="0"/>
  </p:normalViewPr>
  <p:slideViewPr>
    <p:cSldViewPr snapToGrid="0">
      <p:cViewPr>
        <p:scale>
          <a:sx n="115" d="100"/>
          <a:sy n="115" d="100"/>
        </p:scale>
        <p:origin x="-312" y="-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E349-510D-494C-B222-0BE29ED17C75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E7B64-76DF-4334-9F4F-0F0FF3DC0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1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333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363AA9-1E69-440D-ABB6-E3D4E4974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5E6D934-4301-4F60-BA4F-13ABACB9A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2F0EF6E-4790-4F7C-9082-8579019CB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5A1B3C-8966-4369-A900-B2BA780A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7121F7-15F1-49A3-89E7-67CD1CA2C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210D5E-C784-40D6-A1FD-3F8B8EC3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6B11E91-4318-477A-9F4E-F897ECA1C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2FC0916-3E53-4574-AE4D-87D7F0F82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02EA9C-D3DC-4DFB-8475-29A9DF47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81C6AD1-3B82-4580-A886-B0BE2005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1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A4DDAF7-6911-4DD7-9DFB-30E483F40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281C421-0AED-41B6-870D-6FFA5B9ED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2C17F8-FFFD-4600-8A64-F1D7B086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7F34119-0B8C-4901-8A51-343D20AD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879DA6-E6B7-41AA-B485-BAE80B3C9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14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4902982" y="5704465"/>
            <a:ext cx="7307772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3423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407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E0AABE-168A-4CA2-B6AB-297B4179C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A9415B-4D87-400E-9D1B-B19962A4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8382641-3D69-411A-B201-9C7964F8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67E374-7227-4706-B5F7-DBCFAAA8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53945F-CE3B-4DD4-B14A-B8E967DE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08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1BB8AB-0CA1-4622-8F3C-27C04FDB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189182F-5B21-4E32-834C-DC1274F90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B0EF2B-E939-49DF-86B9-48BC1673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6312445-FD14-42CE-AB64-DD088D26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9BEE8D-2F49-4DAD-8C4E-A64B4573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5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A41935-AC93-45D5-B934-E2F5A4613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BB4FF0-C627-463C-A389-86DF8F109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7E8D9D4-C713-40E3-BD77-C5BEA1CDF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1F9E57D-950B-4599-B14E-222DB076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F699F7B-9B8D-4241-B908-B79EF942F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612847-F5A2-4ABE-925D-FFB21E17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AC8B19-86A6-4DF2-B13B-0774449B0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D072382-672C-43EF-8139-C676E240D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3409AC5-7DD6-4AA0-B985-199F1B705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04ED34D-FD27-40D3-95BD-502B21135D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F5102E9-BC64-4A8B-910E-D05967F5C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804FCE1-EB31-4255-8B14-7F8350390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0748510-82E3-4B0E-ADB6-6DD37A4D6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9486D9A-33BC-4B43-9710-587E7E09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1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275788-07A0-43AE-B650-586B2DECE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E2B16D3-B9AB-4804-BC7B-2D97F69A1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ACCD84D-3895-4B59-B8E1-D9151D904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9C88629-DF5A-499A-8AD3-AD83F7BD1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4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27885AB-E2EC-4021-9C09-54ED37FF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1E7B1AE-2CA8-47F7-9CDD-98973272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C4CE257-4A1D-48D8-B1BC-BA30B2B01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7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D14A1B-AE57-4127-A644-1D712AA6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17669E-D096-4C15-AEF4-3065CE499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ED72F8A-DA33-4A0B-8928-6E2391E0F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00B7D63-03F6-4E30-8D44-41A1CD19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EDD5743-C937-459D-8B3A-B58896380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DCCF9B-6D02-41A4-8760-7AD8204D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06E4F6-FFE2-42D9-B17C-9B2735F1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EE88347-5A29-46F6-B8EE-5162BBC08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C3F6AD4-5655-4DA7-B51B-A07DD1F7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F8FBA0F-F736-4B34-A26E-C67DB2D2B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D2BC74E-BDB3-43EF-A567-4F476DD9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BFAA3E6-0403-4038-BB55-1E82BDF56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37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BD4CD2-784B-48E8-8B1B-CD0A1658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5DB960-DDA9-4223-9EAA-2124D5A4A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8FA939-2628-4FC0-9919-F2CB8442B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B69A3-376F-4F87-986F-685D09990F2B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23C1CF2-BEB4-45A0-A374-905D40692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5407B9-A1E5-498F-8BD6-1C8DE9A57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2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4brain.ru/blog/%D1%82%D0%B5%D1%85%D0%BD%D0%B8%D0%BA%D0%B8-%D0%BC%D0%BE%D0%B7%D0%B3%D0%BE%D0%B2%D0%BE%D0%B3%D0%BE-%D1%88%D1%82%D1%83%D1%80%D0%BC%D0%B0/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4brain.ru/blog/%D0%BF%D1%80%D0%B8%D0%BD%D1%86%D0%B8%D0%BF%D1%8B-%D0%B4%D0%BB%D1%8F-%D0%BB%D1%83%D1%87%D1%88%D0%B5%D0%B3%D0%BE-%D0%BE%D0%B1%D1%83%D1%87%D0%B5%D0%BD%D0%B8%D1%8F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4brain.ru/blog/%D1%83%D0%BB%D1%83%D1%87%D1%88%D0%B5%D0%BD%D0%B8%D1%8F-%D0%B2-%D0%B1%D0%B8%D0%B7%D0%BD%D0%B5%D1%81%D0%B5-%D0%BF%D0%BE-%D0%B4%D0%B5%D0%BC%D0%B8%D0%BD%D0%B3%D1%83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DE796B5-EBCD-44AF-90A9-44CA72B2A346}"/>
              </a:ext>
            </a:extLst>
          </p:cNvPr>
          <p:cNvSpPr/>
          <p:nvPr/>
        </p:nvSpPr>
        <p:spPr>
          <a:xfrm>
            <a:off x="1099456" y="56631"/>
            <a:ext cx="9667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FC2784C-52CE-4C27-81C6-F84B7FB6609A}"/>
              </a:ext>
            </a:extLst>
          </p:cNvPr>
          <p:cNvSpPr txBox="1"/>
          <p:nvPr/>
        </p:nvSpPr>
        <p:spPr>
          <a:xfrm>
            <a:off x="0" y="1889305"/>
            <a:ext cx="111765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SWOT-анализ: принципы и алгоритмы проведения при разработке программы развития организации отдыха и оздоровления детей</a:t>
            </a:r>
            <a:r>
              <a:rPr lang="ru-RU" sz="4000" b="1" u="sng" dirty="0" smtClean="0">
                <a:solidFill>
                  <a:schemeClr val="bg1"/>
                </a:solidFill>
              </a:rPr>
              <a:t>»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1D3A86D-A6EB-4702-B7DA-A30764E18851}"/>
              </a:ext>
            </a:extLst>
          </p:cNvPr>
          <p:cNvSpPr txBox="1"/>
          <p:nvPr/>
        </p:nvSpPr>
        <p:spPr>
          <a:xfrm>
            <a:off x="184728" y="5597236"/>
            <a:ext cx="3948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Подразделение: кафедра ППТ и МО </a:t>
            </a:r>
            <a:endParaRPr lang="ru-RU" dirty="0"/>
          </a:p>
          <a:p>
            <a:r>
              <a:rPr lang="ru-RU" dirty="0" smtClean="0"/>
              <a:t>Должность: доцент</a:t>
            </a:r>
            <a:endParaRPr lang="ru-RU" dirty="0"/>
          </a:p>
          <a:p>
            <a:r>
              <a:rPr lang="ru-RU" dirty="0" smtClean="0"/>
              <a:t>ФИО: </a:t>
            </a:r>
            <a:r>
              <a:rPr lang="ru-RU" dirty="0" err="1" smtClean="0"/>
              <a:t>Чурсинова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45A5ADCA-A51C-4A55-9766-346D307B3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8" y="102937"/>
            <a:ext cx="1346848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592180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Возможности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– это внешние факторы, повлиять на которые организация не в силах. Однако предприятию необходимо учитывать все благоприятные изменения на рынке, чтобы дополнительно укрепить свои позиции и быть готовым к пусть и положительным, но изменениям.</a:t>
            </a:r>
          </a:p>
        </p:txBody>
      </p:sp>
    </p:spTree>
    <p:extLst>
      <p:ext uri="{BB962C8B-B14F-4D97-AF65-F5344CB8AC3E}">
        <p14:creationId xmlns:p14="http://schemas.microsoft.com/office/powerpoint/2010/main" val="2318455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699" y="2050651"/>
            <a:ext cx="10614213" cy="3632400"/>
          </a:xfrm>
        </p:spPr>
        <p:txBody>
          <a:bodyPr/>
          <a:lstStyle/>
          <a:p>
            <a:pPr marL="135464" indent="0" fontAlgn="base">
              <a:buNone/>
            </a:pPr>
            <a:r>
              <a:rPr lang="ru-RU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(угрозы)</a:t>
            </a:r>
          </a:p>
          <a:p>
            <a:pPr marL="135464" indent="0" algn="just" fontAlgn="base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Угрозы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– это внешние факторы, несущие потенциальную опасность для организации, которые она не в силах контролировать и сдерживать. Под ними понимаются факторы, потенциально опасные для организации.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503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647264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матрицы SWOT-анализа похоже на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мозговой штурм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во время которого важно озвучивать все факторы, которые так или иначе влияют на положение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Каждый из приглашенных членов команды должен составить свой список сильных и слабых сторон, а также возможностей и угроз. Позже совместными усилиями или же по решению модератора обсуждения реальные факторы выписываются в единую структуру.</a:t>
            </a:r>
          </a:p>
        </p:txBody>
      </p:sp>
    </p:spTree>
    <p:extLst>
      <p:ext uri="{BB962C8B-B14F-4D97-AF65-F5344CB8AC3E}">
        <p14:creationId xmlns:p14="http://schemas.microsoft.com/office/powerpoint/2010/main" val="3350462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2029" y="2050651"/>
            <a:ext cx="11149069" cy="3632400"/>
          </a:xfrm>
        </p:spPr>
        <p:txBody>
          <a:bodyPr/>
          <a:lstStyle/>
          <a:p>
            <a:pPr marL="135464" indent="0" algn="just" fontAlgn="base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этого можно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следовать простому алгоритму: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Посмотреть на выявленные сильные стороны организации и определить, как можно использовать имеющиеся или потенциальные возможности.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Оценить, как сильные стороны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помогут справиться с выявленными угрозами.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Определить шаги по укреплению слабых зон.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Разработать кризис-план по работе с потенциальными угрозами.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Определить даты для всех мероприятий, назначить ответственных за них.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181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821" t="41848" r="23622" b="126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1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371842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0278" y="2621092"/>
            <a:ext cx="1072438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SWOT-анализ – эффективный инструмент разработки стратегии развития</a:t>
            </a:r>
            <a:endParaRPr lang="ru-RU" sz="4400" b="1" i="0" dirty="0"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44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699" y="2050651"/>
            <a:ext cx="10757433" cy="3632400"/>
          </a:xfrm>
        </p:spPr>
        <p:txBody>
          <a:bodyPr/>
          <a:lstStyle/>
          <a:p>
            <a:pPr marL="135464" indent="0" algn="just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Метод </a:t>
            </a: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SWOT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объединяет сильные и слабые стороны, возможности и угрозы, а также оценивает текущий и будущий потенциал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организации.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Он представляет собой матрицу, состоящую из четырех частей, каждая из которых обозначает необходимую область для изучения</a:t>
            </a:r>
          </a:p>
        </p:txBody>
      </p:sp>
    </p:spTree>
    <p:extLst>
      <p:ext uri="{BB962C8B-B14F-4D97-AF65-F5344CB8AC3E}">
        <p14:creationId xmlns:p14="http://schemas.microsoft.com/office/powerpoint/2010/main" val="57455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SWOT</a:t>
            </a:r>
            <a:r>
              <a:rPr lang="ru-RU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-анализ</a:t>
            </a:r>
            <a:endParaRPr lang="ru-RU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641" t="40267" r="23518" b="13442"/>
          <a:stretch/>
        </p:blipFill>
        <p:spPr>
          <a:xfrm>
            <a:off x="1002534" y="1861852"/>
            <a:ext cx="9232135" cy="481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32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548112" cy="3632400"/>
          </a:xfrm>
        </p:spPr>
        <p:txBody>
          <a:bodyPr/>
          <a:lstStyle/>
          <a:p>
            <a:pPr marL="135464" indent="0" algn="just" fontAlgn="base">
              <a:buNone/>
            </a:pP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(сильные стороны)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Сильные стороны – это внутренние факторы и особенности, которые компании могут контролировать и изменять самостоятельно. Например, количество сотрудников в компании, уровень их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профессионализма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наличие патентов или уникального производства.</a:t>
            </a:r>
          </a:p>
          <a:p>
            <a:pPr marL="135464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812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0164" y="2050651"/>
            <a:ext cx="11027884" cy="3632400"/>
          </a:xfrm>
        </p:spPr>
        <p:txBody>
          <a:bodyPr/>
          <a:lstStyle/>
          <a:p>
            <a:pPr marL="135464" indent="0" algn="just" fontAlgn="base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определить сильные стороны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следует задать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несколько вопросов: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Какие внутренние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процессы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успешны?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Какие нематериальные активы (знания, образование,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социальное партнерство,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навыки и репутация) есть 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организации?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Какие физические активы находятся в вашем распоряжении (клиенты, сотрудники, оборудование, технологии, денежные средства и патенты)?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Какие конкурентные преимущества у вас есть?</a:t>
            </a:r>
          </a:p>
          <a:p>
            <a:pPr marL="135464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260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5700" y="2050651"/>
            <a:ext cx="10801500" cy="2598467"/>
          </a:xfrm>
        </p:spPr>
        <p:txBody>
          <a:bodyPr/>
          <a:lstStyle/>
          <a:p>
            <a:pPr marL="135464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Сильные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стороны описывают, в чем организация преуспевает и что отличает ее от конкурентов: сильный бренд, лояльная клиентская база, сильный баланс, уникальные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технологии.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каждый из этих участков руководство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может повлиять напрямую, изменив, например, подход к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управлению.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8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371" y="1852347"/>
            <a:ext cx="11743981" cy="4912010"/>
          </a:xfrm>
        </p:spPr>
        <p:txBody>
          <a:bodyPr/>
          <a:lstStyle/>
          <a:p>
            <a:pPr marL="135464" indent="0">
              <a:buNone/>
            </a:pP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(слабые стороны)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Слабые стороны, так же, как и сильные, являются внутренними особенностями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которые собственники и руководители в состоянии исправить. Это именно те участки, на которые стоит обратить внимание в первую очередь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Вопросы, позволяющие определить наличие слабых зон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Каких материальных и нематериальных активов не хватает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вашей организации,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чтобы быть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конкурентоспособной?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из них стоит развивать в первую очередь?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Какие преимущества есть у ваших конкурентов?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процессы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нуждаются в улучшении?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Нужны ли дополнительные вложения в вашу команду? Если да, то какие?</a:t>
            </a:r>
          </a:p>
        </p:txBody>
      </p:sp>
    </p:spTree>
    <p:extLst>
      <p:ext uri="{BB962C8B-B14F-4D97-AF65-F5344CB8AC3E}">
        <p14:creationId xmlns:p14="http://schemas.microsoft.com/office/powerpoint/2010/main" val="3287075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3387" y="1698110"/>
            <a:ext cx="11589745" cy="4878959"/>
          </a:xfrm>
        </p:spPr>
        <p:txBody>
          <a:bodyPr/>
          <a:lstStyle/>
          <a:p>
            <a:pPr marL="135464" indent="0" fontAlgn="base">
              <a:buNone/>
            </a:pPr>
            <a:r>
              <a:rPr lang="ru-RU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(возможности)</a:t>
            </a:r>
          </a:p>
          <a:p>
            <a:pPr marL="135464" indent="0" algn="just" fontAlgn="base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Возможности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относятся к благоприятным внешним факторам, которые могут предоставить организации конкурентное преимущество и улучшить ее положение на рынке. Например, ситуация, когда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организация-конкурент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объявляет о своем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закрытии,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позволит привлечь дополнительных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клиентов.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Чтобы определить возможности, во время SWOT-анализа следует ответить на 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следующие вопросы: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Происходят ли какие-то позитивные изменения на вашем рынке?</a:t>
            </a:r>
          </a:p>
          <a:p>
            <a:pPr algn="just"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Существуют ли определенные тенденции, которые могут побудить людей потреблять ваш товар (пользоваться услугами) в большем количестве?</a:t>
            </a:r>
          </a:p>
          <a:p>
            <a:pPr algn="just"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Планируются ли в ближайшее время изменения (политические, экономические, социальные), которые ваша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сможет использовать для укрепления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Могут ли ваши конкуренты потерять позиции?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858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резентаци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F5496"/>
      </a:accent1>
      <a:accent2>
        <a:srgbClr val="C5E0B3"/>
      </a:accent2>
      <a:accent3>
        <a:srgbClr val="A5A5A5"/>
      </a:accent3>
      <a:accent4>
        <a:srgbClr val="ADB9C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216</Words>
  <Application>Microsoft Office PowerPoint</Application>
  <PresentationFormat>Произвольный</PresentationFormat>
  <Paragraphs>41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SWOT-анализ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Данченко</dc:creator>
  <cp:lastModifiedBy>владимир</cp:lastModifiedBy>
  <cp:revision>169</cp:revision>
  <dcterms:created xsi:type="dcterms:W3CDTF">2019-08-30T09:31:13Z</dcterms:created>
  <dcterms:modified xsi:type="dcterms:W3CDTF">2025-02-07T05:38:40Z</dcterms:modified>
</cp:coreProperties>
</file>