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584" r:id="rId3"/>
    <p:sldId id="338" r:id="rId4"/>
    <p:sldId id="585" r:id="rId5"/>
    <p:sldId id="587" r:id="rId6"/>
    <p:sldId id="588" r:id="rId7"/>
    <p:sldId id="586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5AEC2BA-332F-4AD3-89A2-E43140EC9C27}">
          <p14:sldIdLst>
            <p14:sldId id="256"/>
          </p14:sldIdLst>
        </p14:section>
        <p14:section name="Раздел без заголовка" id="{A85D920A-F95B-4933-88B5-2F9AAB1E36BE}">
          <p14:sldIdLst>
            <p14:sldId id="584"/>
            <p14:sldId id="338"/>
            <p14:sldId id="585"/>
            <p14:sldId id="587"/>
            <p14:sldId id="588"/>
            <p14:sldId id="58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97" autoAdjust="0"/>
    <p:restoredTop sz="94622" autoAdjust="0"/>
  </p:normalViewPr>
  <p:slideViewPr>
    <p:cSldViewPr>
      <p:cViewPr>
        <p:scale>
          <a:sx n="102" d="100"/>
          <a:sy n="102" d="100"/>
        </p:scale>
        <p:origin x="-288" y="-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C43870-2EF7-42D4-85A8-780AA78D4D8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175597-4126-4718-AC78-294F4CF50C74}">
      <dgm:prSet phldrT="[Текст]"/>
      <dgm:spPr/>
      <dgm:t>
        <a:bodyPr/>
        <a:lstStyle/>
        <a:p>
          <a:r>
            <a:rPr lang="ru-RU" b="0" i="0" dirty="0"/>
            <a:t>патриотическое воспитание</a:t>
          </a:r>
          <a:endParaRPr lang="ru-RU" dirty="0"/>
        </a:p>
      </dgm:t>
    </dgm:pt>
    <dgm:pt modelId="{FDAB1884-A52B-49C1-8425-1F6E10AEABA0}" type="parTrans" cxnId="{3AFD9B6F-C5D2-453F-AF39-4A658C0992A4}">
      <dgm:prSet/>
      <dgm:spPr/>
      <dgm:t>
        <a:bodyPr/>
        <a:lstStyle/>
        <a:p>
          <a:endParaRPr lang="ru-RU"/>
        </a:p>
      </dgm:t>
    </dgm:pt>
    <dgm:pt modelId="{BAA44681-B018-4EFC-BE0C-7297100A7749}" type="sibTrans" cxnId="{3AFD9B6F-C5D2-453F-AF39-4A658C0992A4}">
      <dgm:prSet/>
      <dgm:spPr/>
      <dgm:t>
        <a:bodyPr/>
        <a:lstStyle/>
        <a:p>
          <a:endParaRPr lang="ru-RU"/>
        </a:p>
      </dgm:t>
    </dgm:pt>
    <dgm:pt modelId="{A90F84FF-C3B3-4818-943F-3E860B6508D9}">
      <dgm:prSet phldrT="[Текст]"/>
      <dgm:spPr/>
      <dgm:t>
        <a:bodyPr/>
        <a:lstStyle/>
        <a:p>
          <a:r>
            <a:rPr lang="ru-RU" b="0" i="0" dirty="0"/>
            <a:t>физическое воспитание</a:t>
          </a:r>
          <a:endParaRPr lang="ru-RU" dirty="0"/>
        </a:p>
      </dgm:t>
    </dgm:pt>
    <dgm:pt modelId="{54CA2608-247A-4EF2-B6D0-9C08B3E2BE8D}" type="parTrans" cxnId="{90A186EB-A7CC-41FE-A35C-129891D7F7D4}">
      <dgm:prSet/>
      <dgm:spPr/>
      <dgm:t>
        <a:bodyPr/>
        <a:lstStyle/>
        <a:p>
          <a:endParaRPr lang="ru-RU"/>
        </a:p>
      </dgm:t>
    </dgm:pt>
    <dgm:pt modelId="{4EE153EA-EBE6-475C-93CC-3E9BEEE287C2}" type="sibTrans" cxnId="{90A186EB-A7CC-41FE-A35C-129891D7F7D4}">
      <dgm:prSet/>
      <dgm:spPr/>
      <dgm:t>
        <a:bodyPr/>
        <a:lstStyle/>
        <a:p>
          <a:endParaRPr lang="ru-RU"/>
        </a:p>
      </dgm:t>
    </dgm:pt>
    <dgm:pt modelId="{69ED5227-550A-4D33-B7C6-6065344790BF}">
      <dgm:prSet phldrT="[Текст]"/>
      <dgm:spPr/>
      <dgm:t>
        <a:bodyPr/>
        <a:lstStyle/>
        <a:p>
          <a:r>
            <a:rPr lang="ru-RU" b="0" i="0" dirty="0"/>
            <a:t>экологическое воспитание</a:t>
          </a:r>
          <a:endParaRPr lang="ru-RU" dirty="0"/>
        </a:p>
      </dgm:t>
    </dgm:pt>
    <dgm:pt modelId="{26F0C944-D423-49B7-8D41-FA6BB36A751A}" type="parTrans" cxnId="{5D468165-0E71-4D6B-83B3-B813BBEA0E2B}">
      <dgm:prSet/>
      <dgm:spPr/>
      <dgm:t>
        <a:bodyPr/>
        <a:lstStyle/>
        <a:p>
          <a:endParaRPr lang="ru-RU"/>
        </a:p>
      </dgm:t>
    </dgm:pt>
    <dgm:pt modelId="{3F681723-6AB6-4592-BF3E-FAA4E98EA6BA}" type="sibTrans" cxnId="{5D468165-0E71-4D6B-83B3-B813BBEA0E2B}">
      <dgm:prSet/>
      <dgm:spPr/>
      <dgm:t>
        <a:bodyPr/>
        <a:lstStyle/>
        <a:p>
          <a:endParaRPr lang="ru-RU"/>
        </a:p>
      </dgm:t>
    </dgm:pt>
    <dgm:pt modelId="{F03BDBFA-7994-4AC9-947F-215600CEFEB2}">
      <dgm:prSet/>
      <dgm:spPr/>
      <dgm:t>
        <a:bodyPr/>
        <a:lstStyle/>
        <a:p>
          <a:r>
            <a:rPr lang="ru-RU" b="0" i="0" dirty="0"/>
            <a:t>эстетическое воспитание</a:t>
          </a:r>
          <a:endParaRPr lang="ru-RU" dirty="0"/>
        </a:p>
      </dgm:t>
    </dgm:pt>
    <dgm:pt modelId="{848FFA05-35FE-459E-B008-837B4B9D22A4}" type="parTrans" cxnId="{32C97849-517E-4C56-965A-EB4F2F75986C}">
      <dgm:prSet/>
      <dgm:spPr/>
      <dgm:t>
        <a:bodyPr/>
        <a:lstStyle/>
        <a:p>
          <a:endParaRPr lang="ru-RU"/>
        </a:p>
      </dgm:t>
    </dgm:pt>
    <dgm:pt modelId="{E6EFD34F-9BCB-4B25-BC37-E63261118492}" type="sibTrans" cxnId="{32C97849-517E-4C56-965A-EB4F2F75986C}">
      <dgm:prSet/>
      <dgm:spPr/>
      <dgm:t>
        <a:bodyPr/>
        <a:lstStyle/>
        <a:p>
          <a:endParaRPr lang="ru-RU"/>
        </a:p>
      </dgm:t>
    </dgm:pt>
    <dgm:pt modelId="{C7D4B464-609D-45F1-A6CF-84757B7519B9}">
      <dgm:prSet/>
      <dgm:spPr/>
      <dgm:t>
        <a:bodyPr/>
        <a:lstStyle/>
        <a:p>
          <a:r>
            <a:rPr lang="ru-RU" dirty="0"/>
            <a:t>гражданское воспитание</a:t>
          </a:r>
        </a:p>
      </dgm:t>
    </dgm:pt>
    <dgm:pt modelId="{F4485181-3518-431E-A413-F288E08B5826}" type="parTrans" cxnId="{1309CE51-329F-4672-9F56-AE611A0BC08E}">
      <dgm:prSet/>
      <dgm:spPr/>
      <dgm:t>
        <a:bodyPr/>
        <a:lstStyle/>
        <a:p>
          <a:endParaRPr lang="ru-RU"/>
        </a:p>
      </dgm:t>
    </dgm:pt>
    <dgm:pt modelId="{7B376562-98E8-4C4E-8115-735973B8B1D1}" type="sibTrans" cxnId="{1309CE51-329F-4672-9F56-AE611A0BC08E}">
      <dgm:prSet/>
      <dgm:spPr/>
      <dgm:t>
        <a:bodyPr/>
        <a:lstStyle/>
        <a:p>
          <a:endParaRPr lang="ru-RU"/>
        </a:p>
      </dgm:t>
    </dgm:pt>
    <dgm:pt modelId="{C37417EE-F303-40B5-827B-A0C68DD2E0BC}">
      <dgm:prSet/>
      <dgm:spPr/>
      <dgm:t>
        <a:bodyPr/>
        <a:lstStyle/>
        <a:p>
          <a:r>
            <a:rPr lang="ru-RU" b="0" i="0" dirty="0"/>
            <a:t>трудовое воспитание</a:t>
          </a:r>
          <a:endParaRPr lang="ru-RU" dirty="0"/>
        </a:p>
      </dgm:t>
    </dgm:pt>
    <dgm:pt modelId="{8EDE65E5-E4B3-4EC5-B361-8635541E6AEC}" type="parTrans" cxnId="{71B4BD88-2E4D-4455-B94B-D2B46F8C5303}">
      <dgm:prSet/>
      <dgm:spPr/>
      <dgm:t>
        <a:bodyPr/>
        <a:lstStyle/>
        <a:p>
          <a:endParaRPr lang="ru-RU"/>
        </a:p>
      </dgm:t>
    </dgm:pt>
    <dgm:pt modelId="{5D47347F-3643-40C4-8823-C62DAB401E6A}" type="sibTrans" cxnId="{71B4BD88-2E4D-4455-B94B-D2B46F8C5303}">
      <dgm:prSet/>
      <dgm:spPr/>
      <dgm:t>
        <a:bodyPr/>
        <a:lstStyle/>
        <a:p>
          <a:endParaRPr lang="ru-RU"/>
        </a:p>
      </dgm:t>
    </dgm:pt>
    <dgm:pt modelId="{B8915F88-5418-448E-8133-B65E4BF9E118}">
      <dgm:prSet/>
      <dgm:spPr/>
      <dgm:t>
        <a:bodyPr/>
        <a:lstStyle/>
        <a:p>
          <a:r>
            <a:rPr lang="ru-RU" b="0" i="0" dirty="0"/>
            <a:t>духовно-нравственное воспитание</a:t>
          </a:r>
          <a:endParaRPr lang="ru-RU" dirty="0"/>
        </a:p>
      </dgm:t>
    </dgm:pt>
    <dgm:pt modelId="{78254A64-2851-45E8-854D-1D5D595C800A}" type="parTrans" cxnId="{839974B8-9A9D-4048-A266-5D4E0ACBFF08}">
      <dgm:prSet/>
      <dgm:spPr/>
      <dgm:t>
        <a:bodyPr/>
        <a:lstStyle/>
        <a:p>
          <a:endParaRPr lang="ru-RU"/>
        </a:p>
      </dgm:t>
    </dgm:pt>
    <dgm:pt modelId="{6645D697-127B-4354-95E3-12C1C48C05AD}" type="sibTrans" cxnId="{839974B8-9A9D-4048-A266-5D4E0ACBFF08}">
      <dgm:prSet/>
      <dgm:spPr/>
      <dgm:t>
        <a:bodyPr/>
        <a:lstStyle/>
        <a:p>
          <a:endParaRPr lang="ru-RU"/>
        </a:p>
      </dgm:t>
    </dgm:pt>
    <dgm:pt modelId="{0462E9DB-E849-417F-9538-EDE9D5DFF817}" type="pres">
      <dgm:prSet presAssocID="{19C43870-2EF7-42D4-85A8-780AA78D4D8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9BE715B-FA6E-413C-8964-93BCA47B9771}" type="pres">
      <dgm:prSet presAssocID="{19C43870-2EF7-42D4-85A8-780AA78D4D88}" presName="Name1" presStyleCnt="0"/>
      <dgm:spPr/>
    </dgm:pt>
    <dgm:pt modelId="{3E522D2C-40EC-47FA-880C-D8B2A1449066}" type="pres">
      <dgm:prSet presAssocID="{19C43870-2EF7-42D4-85A8-780AA78D4D88}" presName="cycle" presStyleCnt="0"/>
      <dgm:spPr/>
    </dgm:pt>
    <dgm:pt modelId="{999277E8-331C-4801-B5F7-3309379F27CA}" type="pres">
      <dgm:prSet presAssocID="{19C43870-2EF7-42D4-85A8-780AA78D4D88}" presName="srcNode" presStyleLbl="node1" presStyleIdx="0" presStyleCnt="7"/>
      <dgm:spPr/>
    </dgm:pt>
    <dgm:pt modelId="{DBBFDF76-6CFE-4C74-BEA7-6A16839C82D4}" type="pres">
      <dgm:prSet presAssocID="{19C43870-2EF7-42D4-85A8-780AA78D4D88}" presName="conn" presStyleLbl="parChTrans1D2" presStyleIdx="0" presStyleCnt="1"/>
      <dgm:spPr/>
      <dgm:t>
        <a:bodyPr/>
        <a:lstStyle/>
        <a:p>
          <a:endParaRPr lang="ru-RU"/>
        </a:p>
      </dgm:t>
    </dgm:pt>
    <dgm:pt modelId="{D64B3FB5-EBA7-495D-AA76-1B3E80AC9092}" type="pres">
      <dgm:prSet presAssocID="{19C43870-2EF7-42D4-85A8-780AA78D4D88}" presName="extraNode" presStyleLbl="node1" presStyleIdx="0" presStyleCnt="7"/>
      <dgm:spPr/>
    </dgm:pt>
    <dgm:pt modelId="{E6020418-FFF7-45BB-8BB6-A774A5D2F7CA}" type="pres">
      <dgm:prSet presAssocID="{19C43870-2EF7-42D4-85A8-780AA78D4D88}" presName="dstNode" presStyleLbl="node1" presStyleIdx="0" presStyleCnt="7"/>
      <dgm:spPr/>
    </dgm:pt>
    <dgm:pt modelId="{AC1C737E-7E16-4FAA-814F-B25EC8679252}" type="pres">
      <dgm:prSet presAssocID="{C7D4B464-609D-45F1-A6CF-84757B7519B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91AE2-6502-4F36-B80D-E9C2BEFC8D4B}" type="pres">
      <dgm:prSet presAssocID="{C7D4B464-609D-45F1-A6CF-84757B7519B9}" presName="accent_1" presStyleCnt="0"/>
      <dgm:spPr/>
    </dgm:pt>
    <dgm:pt modelId="{2DEE471D-9BE1-4B83-8678-B50D697FB549}" type="pres">
      <dgm:prSet presAssocID="{C7D4B464-609D-45F1-A6CF-84757B7519B9}" presName="accentRepeatNode" presStyleLbl="solidFgAcc1" presStyleIdx="0" presStyleCnt="7"/>
      <dgm:spPr/>
    </dgm:pt>
    <dgm:pt modelId="{02B6EF5A-6D0F-4DF1-8ED2-BCE31883D23D}" type="pres">
      <dgm:prSet presAssocID="{36175597-4126-4718-AC78-294F4CF50C74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E4EFA7-132E-46F1-B3D9-3F42A4A37F65}" type="pres">
      <dgm:prSet presAssocID="{36175597-4126-4718-AC78-294F4CF50C74}" presName="accent_2" presStyleCnt="0"/>
      <dgm:spPr/>
    </dgm:pt>
    <dgm:pt modelId="{20215427-CAAC-4ADD-A1DC-F3919034A17D}" type="pres">
      <dgm:prSet presAssocID="{36175597-4126-4718-AC78-294F4CF50C74}" presName="accentRepeatNode" presStyleLbl="solidFgAcc1" presStyleIdx="1" presStyleCnt="7"/>
      <dgm:spPr/>
    </dgm:pt>
    <dgm:pt modelId="{67933DD3-B3C6-417B-A8F0-B09204E19108}" type="pres">
      <dgm:prSet presAssocID="{B8915F88-5418-448E-8133-B65E4BF9E118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E1277-5B5A-47EF-901D-2B644E88E754}" type="pres">
      <dgm:prSet presAssocID="{B8915F88-5418-448E-8133-B65E4BF9E118}" presName="accent_3" presStyleCnt="0"/>
      <dgm:spPr/>
    </dgm:pt>
    <dgm:pt modelId="{70BAFB2D-D584-471B-8C7F-F590254C7575}" type="pres">
      <dgm:prSet presAssocID="{B8915F88-5418-448E-8133-B65E4BF9E118}" presName="accentRepeatNode" presStyleLbl="solidFgAcc1" presStyleIdx="2" presStyleCnt="7"/>
      <dgm:spPr/>
    </dgm:pt>
    <dgm:pt modelId="{737A2167-6179-4893-8CD2-0F9158E45F48}" type="pres">
      <dgm:prSet presAssocID="{F03BDBFA-7994-4AC9-947F-215600CEFEB2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837FAA-19C0-48DC-BA4F-58146AF8D57B}" type="pres">
      <dgm:prSet presAssocID="{F03BDBFA-7994-4AC9-947F-215600CEFEB2}" presName="accent_4" presStyleCnt="0"/>
      <dgm:spPr/>
    </dgm:pt>
    <dgm:pt modelId="{27D29CA5-7B4C-4333-B18C-B5D056EFEFED}" type="pres">
      <dgm:prSet presAssocID="{F03BDBFA-7994-4AC9-947F-215600CEFEB2}" presName="accentRepeatNode" presStyleLbl="solidFgAcc1" presStyleIdx="3" presStyleCnt="7"/>
      <dgm:spPr/>
    </dgm:pt>
    <dgm:pt modelId="{90A28964-D3AB-40FA-85DC-9F416E536485}" type="pres">
      <dgm:prSet presAssocID="{C37417EE-F303-40B5-827B-A0C68DD2E0BC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6F7FE-749B-4646-84C6-A25982D4E461}" type="pres">
      <dgm:prSet presAssocID="{C37417EE-F303-40B5-827B-A0C68DD2E0BC}" presName="accent_5" presStyleCnt="0"/>
      <dgm:spPr/>
    </dgm:pt>
    <dgm:pt modelId="{4F9E1362-C0BF-48C4-BCD2-711E9EDFC872}" type="pres">
      <dgm:prSet presAssocID="{C37417EE-F303-40B5-827B-A0C68DD2E0BC}" presName="accentRepeatNode" presStyleLbl="solidFgAcc1" presStyleIdx="4" presStyleCnt="7"/>
      <dgm:spPr/>
    </dgm:pt>
    <dgm:pt modelId="{DB19A0FB-DFB1-47FF-B09B-5262B136031E}" type="pres">
      <dgm:prSet presAssocID="{A90F84FF-C3B3-4818-943F-3E860B6508D9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A2F30-C233-4F20-BB03-B2BF364A40C4}" type="pres">
      <dgm:prSet presAssocID="{A90F84FF-C3B3-4818-943F-3E860B6508D9}" presName="accent_6" presStyleCnt="0"/>
      <dgm:spPr/>
    </dgm:pt>
    <dgm:pt modelId="{B6EC081F-0B81-41F6-9964-82838AA49D27}" type="pres">
      <dgm:prSet presAssocID="{A90F84FF-C3B3-4818-943F-3E860B6508D9}" presName="accentRepeatNode" presStyleLbl="solidFgAcc1" presStyleIdx="5" presStyleCnt="7"/>
      <dgm:spPr/>
    </dgm:pt>
    <dgm:pt modelId="{1278B50B-FA6F-4933-91B0-EBA9D3319AC1}" type="pres">
      <dgm:prSet presAssocID="{69ED5227-550A-4D33-B7C6-6065344790BF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A3E74C-3C48-4A0A-B642-1B53C7DCEF97}" type="pres">
      <dgm:prSet presAssocID="{69ED5227-550A-4D33-B7C6-6065344790BF}" presName="accent_7" presStyleCnt="0"/>
      <dgm:spPr/>
    </dgm:pt>
    <dgm:pt modelId="{6376D5A7-86EC-49DD-BDCA-AA1C20EDD65B}" type="pres">
      <dgm:prSet presAssocID="{69ED5227-550A-4D33-B7C6-6065344790BF}" presName="accentRepeatNode" presStyleLbl="solidFgAcc1" presStyleIdx="6" presStyleCnt="7"/>
      <dgm:spPr/>
    </dgm:pt>
  </dgm:ptLst>
  <dgm:cxnLst>
    <dgm:cxn modelId="{F55F03D3-EDCA-4E0F-8784-54A39362F1A3}" type="presOf" srcId="{36175597-4126-4718-AC78-294F4CF50C74}" destId="{02B6EF5A-6D0F-4DF1-8ED2-BCE31883D23D}" srcOrd="0" destOrd="0" presId="urn:microsoft.com/office/officeart/2008/layout/VerticalCurvedList"/>
    <dgm:cxn modelId="{1E4B9859-5A09-4C79-8E4A-ABFF72ABAF5A}" type="presOf" srcId="{F03BDBFA-7994-4AC9-947F-215600CEFEB2}" destId="{737A2167-6179-4893-8CD2-0F9158E45F48}" srcOrd="0" destOrd="0" presId="urn:microsoft.com/office/officeart/2008/layout/VerticalCurvedList"/>
    <dgm:cxn modelId="{0423D533-A0E9-441B-9D90-63ADCF64A0CC}" type="presOf" srcId="{69ED5227-550A-4D33-B7C6-6065344790BF}" destId="{1278B50B-FA6F-4933-91B0-EBA9D3319AC1}" srcOrd="0" destOrd="0" presId="urn:microsoft.com/office/officeart/2008/layout/VerticalCurvedList"/>
    <dgm:cxn modelId="{839974B8-9A9D-4048-A266-5D4E0ACBFF08}" srcId="{19C43870-2EF7-42D4-85A8-780AA78D4D88}" destId="{B8915F88-5418-448E-8133-B65E4BF9E118}" srcOrd="2" destOrd="0" parTransId="{78254A64-2851-45E8-854D-1D5D595C800A}" sibTransId="{6645D697-127B-4354-95E3-12C1C48C05AD}"/>
    <dgm:cxn modelId="{50713074-D3CD-48D2-9C38-073BBBE6F4C4}" type="presOf" srcId="{C7D4B464-609D-45F1-A6CF-84757B7519B9}" destId="{AC1C737E-7E16-4FAA-814F-B25EC8679252}" srcOrd="0" destOrd="0" presId="urn:microsoft.com/office/officeart/2008/layout/VerticalCurvedList"/>
    <dgm:cxn modelId="{1309CE51-329F-4672-9F56-AE611A0BC08E}" srcId="{19C43870-2EF7-42D4-85A8-780AA78D4D88}" destId="{C7D4B464-609D-45F1-A6CF-84757B7519B9}" srcOrd="0" destOrd="0" parTransId="{F4485181-3518-431E-A413-F288E08B5826}" sibTransId="{7B376562-98E8-4C4E-8115-735973B8B1D1}"/>
    <dgm:cxn modelId="{4FF1FCC3-4AFD-40FA-9DCD-CBFA59333BA5}" type="presOf" srcId="{A90F84FF-C3B3-4818-943F-3E860B6508D9}" destId="{DB19A0FB-DFB1-47FF-B09B-5262B136031E}" srcOrd="0" destOrd="0" presId="urn:microsoft.com/office/officeart/2008/layout/VerticalCurvedList"/>
    <dgm:cxn modelId="{90A186EB-A7CC-41FE-A35C-129891D7F7D4}" srcId="{19C43870-2EF7-42D4-85A8-780AA78D4D88}" destId="{A90F84FF-C3B3-4818-943F-3E860B6508D9}" srcOrd="5" destOrd="0" parTransId="{54CA2608-247A-4EF2-B6D0-9C08B3E2BE8D}" sibTransId="{4EE153EA-EBE6-475C-93CC-3E9BEEE287C2}"/>
    <dgm:cxn modelId="{32C97849-517E-4C56-965A-EB4F2F75986C}" srcId="{19C43870-2EF7-42D4-85A8-780AA78D4D88}" destId="{F03BDBFA-7994-4AC9-947F-215600CEFEB2}" srcOrd="3" destOrd="0" parTransId="{848FFA05-35FE-459E-B008-837B4B9D22A4}" sibTransId="{E6EFD34F-9BCB-4B25-BC37-E63261118492}"/>
    <dgm:cxn modelId="{0250C544-D9C4-471F-9B11-3C475EE0DC96}" type="presOf" srcId="{B8915F88-5418-448E-8133-B65E4BF9E118}" destId="{67933DD3-B3C6-417B-A8F0-B09204E19108}" srcOrd="0" destOrd="0" presId="urn:microsoft.com/office/officeart/2008/layout/VerticalCurvedList"/>
    <dgm:cxn modelId="{3AFD9B6F-C5D2-453F-AF39-4A658C0992A4}" srcId="{19C43870-2EF7-42D4-85A8-780AA78D4D88}" destId="{36175597-4126-4718-AC78-294F4CF50C74}" srcOrd="1" destOrd="0" parTransId="{FDAB1884-A52B-49C1-8425-1F6E10AEABA0}" sibTransId="{BAA44681-B018-4EFC-BE0C-7297100A7749}"/>
    <dgm:cxn modelId="{71B4BD88-2E4D-4455-B94B-D2B46F8C5303}" srcId="{19C43870-2EF7-42D4-85A8-780AA78D4D88}" destId="{C37417EE-F303-40B5-827B-A0C68DD2E0BC}" srcOrd="4" destOrd="0" parTransId="{8EDE65E5-E4B3-4EC5-B361-8635541E6AEC}" sibTransId="{5D47347F-3643-40C4-8823-C62DAB401E6A}"/>
    <dgm:cxn modelId="{5D468165-0E71-4D6B-83B3-B813BBEA0E2B}" srcId="{19C43870-2EF7-42D4-85A8-780AA78D4D88}" destId="{69ED5227-550A-4D33-B7C6-6065344790BF}" srcOrd="6" destOrd="0" parTransId="{26F0C944-D423-49B7-8D41-FA6BB36A751A}" sibTransId="{3F681723-6AB6-4592-BF3E-FAA4E98EA6BA}"/>
    <dgm:cxn modelId="{1C2A6D2A-1FA8-47D2-9FCE-EC1E417F8C08}" type="presOf" srcId="{19C43870-2EF7-42D4-85A8-780AA78D4D88}" destId="{0462E9DB-E849-417F-9538-EDE9D5DFF817}" srcOrd="0" destOrd="0" presId="urn:microsoft.com/office/officeart/2008/layout/VerticalCurvedList"/>
    <dgm:cxn modelId="{684D046A-D9F3-43E5-97AF-B4496231E49B}" type="presOf" srcId="{7B376562-98E8-4C4E-8115-735973B8B1D1}" destId="{DBBFDF76-6CFE-4C74-BEA7-6A16839C82D4}" srcOrd="0" destOrd="0" presId="urn:microsoft.com/office/officeart/2008/layout/VerticalCurvedList"/>
    <dgm:cxn modelId="{739E5133-CF31-43A3-A4F4-6C27E432FCBD}" type="presOf" srcId="{C37417EE-F303-40B5-827B-A0C68DD2E0BC}" destId="{90A28964-D3AB-40FA-85DC-9F416E536485}" srcOrd="0" destOrd="0" presId="urn:microsoft.com/office/officeart/2008/layout/VerticalCurvedList"/>
    <dgm:cxn modelId="{ABAD8015-CF34-48C6-8767-43999ACF9760}" type="presParOf" srcId="{0462E9DB-E849-417F-9538-EDE9D5DFF817}" destId="{49BE715B-FA6E-413C-8964-93BCA47B9771}" srcOrd="0" destOrd="0" presId="urn:microsoft.com/office/officeart/2008/layout/VerticalCurvedList"/>
    <dgm:cxn modelId="{79620EBC-EBE8-44B5-BAA2-B1BE94AA647B}" type="presParOf" srcId="{49BE715B-FA6E-413C-8964-93BCA47B9771}" destId="{3E522D2C-40EC-47FA-880C-D8B2A1449066}" srcOrd="0" destOrd="0" presId="urn:microsoft.com/office/officeart/2008/layout/VerticalCurvedList"/>
    <dgm:cxn modelId="{B28560E6-AA78-410A-BED9-49287436E8E2}" type="presParOf" srcId="{3E522D2C-40EC-47FA-880C-D8B2A1449066}" destId="{999277E8-331C-4801-B5F7-3309379F27CA}" srcOrd="0" destOrd="0" presId="urn:microsoft.com/office/officeart/2008/layout/VerticalCurvedList"/>
    <dgm:cxn modelId="{8436FE63-E433-41AA-B056-0AE7C84BF870}" type="presParOf" srcId="{3E522D2C-40EC-47FA-880C-D8B2A1449066}" destId="{DBBFDF76-6CFE-4C74-BEA7-6A16839C82D4}" srcOrd="1" destOrd="0" presId="urn:microsoft.com/office/officeart/2008/layout/VerticalCurvedList"/>
    <dgm:cxn modelId="{69E85E61-C61F-4EC0-A641-581E5F198D3D}" type="presParOf" srcId="{3E522D2C-40EC-47FA-880C-D8B2A1449066}" destId="{D64B3FB5-EBA7-495D-AA76-1B3E80AC9092}" srcOrd="2" destOrd="0" presId="urn:microsoft.com/office/officeart/2008/layout/VerticalCurvedList"/>
    <dgm:cxn modelId="{1C8BB804-B290-4B79-80E1-32081BEC59EE}" type="presParOf" srcId="{3E522D2C-40EC-47FA-880C-D8B2A1449066}" destId="{E6020418-FFF7-45BB-8BB6-A774A5D2F7CA}" srcOrd="3" destOrd="0" presId="urn:microsoft.com/office/officeart/2008/layout/VerticalCurvedList"/>
    <dgm:cxn modelId="{B4474BBD-20CC-4FBF-99A3-9A1C37B9925A}" type="presParOf" srcId="{49BE715B-FA6E-413C-8964-93BCA47B9771}" destId="{AC1C737E-7E16-4FAA-814F-B25EC8679252}" srcOrd="1" destOrd="0" presId="urn:microsoft.com/office/officeart/2008/layout/VerticalCurvedList"/>
    <dgm:cxn modelId="{B1F57B2A-C89A-44D3-B2CF-3D75D433F8FA}" type="presParOf" srcId="{49BE715B-FA6E-413C-8964-93BCA47B9771}" destId="{B7191AE2-6502-4F36-B80D-E9C2BEFC8D4B}" srcOrd="2" destOrd="0" presId="urn:microsoft.com/office/officeart/2008/layout/VerticalCurvedList"/>
    <dgm:cxn modelId="{E4BB5F45-576B-4C75-9C94-FE7401348734}" type="presParOf" srcId="{B7191AE2-6502-4F36-B80D-E9C2BEFC8D4B}" destId="{2DEE471D-9BE1-4B83-8678-B50D697FB549}" srcOrd="0" destOrd="0" presId="urn:microsoft.com/office/officeart/2008/layout/VerticalCurvedList"/>
    <dgm:cxn modelId="{E6C48BD1-DBEE-4FB2-B890-4482337EB652}" type="presParOf" srcId="{49BE715B-FA6E-413C-8964-93BCA47B9771}" destId="{02B6EF5A-6D0F-4DF1-8ED2-BCE31883D23D}" srcOrd="3" destOrd="0" presId="urn:microsoft.com/office/officeart/2008/layout/VerticalCurvedList"/>
    <dgm:cxn modelId="{42F9A435-9256-45AB-A1CC-C3278C00DB90}" type="presParOf" srcId="{49BE715B-FA6E-413C-8964-93BCA47B9771}" destId="{78E4EFA7-132E-46F1-B3D9-3F42A4A37F65}" srcOrd="4" destOrd="0" presId="urn:microsoft.com/office/officeart/2008/layout/VerticalCurvedList"/>
    <dgm:cxn modelId="{EB2B739A-208A-46FC-92BF-AFB42BDDA02E}" type="presParOf" srcId="{78E4EFA7-132E-46F1-B3D9-3F42A4A37F65}" destId="{20215427-CAAC-4ADD-A1DC-F3919034A17D}" srcOrd="0" destOrd="0" presId="urn:microsoft.com/office/officeart/2008/layout/VerticalCurvedList"/>
    <dgm:cxn modelId="{89279EFE-1185-41FD-BD75-75B10A5E4BC8}" type="presParOf" srcId="{49BE715B-FA6E-413C-8964-93BCA47B9771}" destId="{67933DD3-B3C6-417B-A8F0-B09204E19108}" srcOrd="5" destOrd="0" presId="urn:microsoft.com/office/officeart/2008/layout/VerticalCurvedList"/>
    <dgm:cxn modelId="{C18E1C83-A3D6-4E15-B377-86F8C98EE903}" type="presParOf" srcId="{49BE715B-FA6E-413C-8964-93BCA47B9771}" destId="{B2FE1277-5B5A-47EF-901D-2B644E88E754}" srcOrd="6" destOrd="0" presId="urn:microsoft.com/office/officeart/2008/layout/VerticalCurvedList"/>
    <dgm:cxn modelId="{B03E6C81-AFF5-4E70-9A98-04B6CE1AF0F5}" type="presParOf" srcId="{B2FE1277-5B5A-47EF-901D-2B644E88E754}" destId="{70BAFB2D-D584-471B-8C7F-F590254C7575}" srcOrd="0" destOrd="0" presId="urn:microsoft.com/office/officeart/2008/layout/VerticalCurvedList"/>
    <dgm:cxn modelId="{88CCB779-AB00-4191-8411-4B7E4DC3E895}" type="presParOf" srcId="{49BE715B-FA6E-413C-8964-93BCA47B9771}" destId="{737A2167-6179-4893-8CD2-0F9158E45F48}" srcOrd="7" destOrd="0" presId="urn:microsoft.com/office/officeart/2008/layout/VerticalCurvedList"/>
    <dgm:cxn modelId="{5EC015EE-D2A3-496F-8391-4D1F5BBF80A6}" type="presParOf" srcId="{49BE715B-FA6E-413C-8964-93BCA47B9771}" destId="{75837FAA-19C0-48DC-BA4F-58146AF8D57B}" srcOrd="8" destOrd="0" presId="urn:microsoft.com/office/officeart/2008/layout/VerticalCurvedList"/>
    <dgm:cxn modelId="{9B190F8D-9467-4EE9-B981-0C9D50869F80}" type="presParOf" srcId="{75837FAA-19C0-48DC-BA4F-58146AF8D57B}" destId="{27D29CA5-7B4C-4333-B18C-B5D056EFEFED}" srcOrd="0" destOrd="0" presId="urn:microsoft.com/office/officeart/2008/layout/VerticalCurvedList"/>
    <dgm:cxn modelId="{23B3D274-AFFF-4328-9B34-E3DC60C0C5E7}" type="presParOf" srcId="{49BE715B-FA6E-413C-8964-93BCA47B9771}" destId="{90A28964-D3AB-40FA-85DC-9F416E536485}" srcOrd="9" destOrd="0" presId="urn:microsoft.com/office/officeart/2008/layout/VerticalCurvedList"/>
    <dgm:cxn modelId="{47CDD9CC-CBFB-473A-9E07-DFB81432ABE7}" type="presParOf" srcId="{49BE715B-FA6E-413C-8964-93BCA47B9771}" destId="{D2A6F7FE-749B-4646-84C6-A25982D4E461}" srcOrd="10" destOrd="0" presId="urn:microsoft.com/office/officeart/2008/layout/VerticalCurvedList"/>
    <dgm:cxn modelId="{9E846C5A-C8F4-4468-BF49-237CA7A58030}" type="presParOf" srcId="{D2A6F7FE-749B-4646-84C6-A25982D4E461}" destId="{4F9E1362-C0BF-48C4-BCD2-711E9EDFC872}" srcOrd="0" destOrd="0" presId="urn:microsoft.com/office/officeart/2008/layout/VerticalCurvedList"/>
    <dgm:cxn modelId="{70D2F5D1-9A58-4C7E-B22C-BC90D4BD08E8}" type="presParOf" srcId="{49BE715B-FA6E-413C-8964-93BCA47B9771}" destId="{DB19A0FB-DFB1-47FF-B09B-5262B136031E}" srcOrd="11" destOrd="0" presId="urn:microsoft.com/office/officeart/2008/layout/VerticalCurvedList"/>
    <dgm:cxn modelId="{56F3C140-3743-4EAB-8AC9-F65C705A9CB3}" type="presParOf" srcId="{49BE715B-FA6E-413C-8964-93BCA47B9771}" destId="{806A2F30-C233-4F20-BB03-B2BF364A40C4}" srcOrd="12" destOrd="0" presId="urn:microsoft.com/office/officeart/2008/layout/VerticalCurvedList"/>
    <dgm:cxn modelId="{8B23565C-C484-4A6D-AD33-9F702AD2BAAE}" type="presParOf" srcId="{806A2F30-C233-4F20-BB03-B2BF364A40C4}" destId="{B6EC081F-0B81-41F6-9964-82838AA49D27}" srcOrd="0" destOrd="0" presId="urn:microsoft.com/office/officeart/2008/layout/VerticalCurvedList"/>
    <dgm:cxn modelId="{020DB43B-51CA-4B5A-947C-73719FE64532}" type="presParOf" srcId="{49BE715B-FA6E-413C-8964-93BCA47B9771}" destId="{1278B50B-FA6F-4933-91B0-EBA9D3319AC1}" srcOrd="13" destOrd="0" presId="urn:microsoft.com/office/officeart/2008/layout/VerticalCurvedList"/>
    <dgm:cxn modelId="{0D1B2385-CAFF-4799-8391-CAD50F0BAA34}" type="presParOf" srcId="{49BE715B-FA6E-413C-8964-93BCA47B9771}" destId="{A3A3E74C-3C48-4A0A-B642-1B53C7DCEF97}" srcOrd="14" destOrd="0" presId="urn:microsoft.com/office/officeart/2008/layout/VerticalCurvedList"/>
    <dgm:cxn modelId="{6E96EB79-E642-4CB6-95F1-E88F13836A2E}" type="presParOf" srcId="{A3A3E74C-3C48-4A0A-B642-1B53C7DCEF97}" destId="{6376D5A7-86EC-49DD-BDCA-AA1C20EDD65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BFDF76-6CFE-4C74-BEA7-6A16839C82D4}">
      <dsp:nvSpPr>
        <dsp:cNvPr id="0" name=""/>
        <dsp:cNvSpPr/>
      </dsp:nvSpPr>
      <dsp:spPr>
        <a:xfrm>
          <a:off x="-4268233" y="-654866"/>
          <a:ext cx="5085700" cy="5085700"/>
        </a:xfrm>
        <a:prstGeom prst="blockArc">
          <a:avLst>
            <a:gd name="adj1" fmla="val 18900000"/>
            <a:gd name="adj2" fmla="val 2700000"/>
            <a:gd name="adj3" fmla="val 42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C737E-7E16-4FAA-814F-B25EC8679252}">
      <dsp:nvSpPr>
        <dsp:cNvPr id="0" name=""/>
        <dsp:cNvSpPr/>
      </dsp:nvSpPr>
      <dsp:spPr>
        <a:xfrm>
          <a:off x="264884" y="171655"/>
          <a:ext cx="6309442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гражданское воспитание</a:t>
          </a:r>
        </a:p>
      </dsp:txBody>
      <dsp:txXfrm>
        <a:off x="264884" y="171655"/>
        <a:ext cx="6309442" cy="343159"/>
      </dsp:txXfrm>
    </dsp:sp>
    <dsp:sp modelId="{2DEE471D-9BE1-4B83-8678-B50D697FB549}">
      <dsp:nvSpPr>
        <dsp:cNvPr id="0" name=""/>
        <dsp:cNvSpPr/>
      </dsp:nvSpPr>
      <dsp:spPr>
        <a:xfrm>
          <a:off x="50409" y="128760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B6EF5A-6D0F-4DF1-8ED2-BCE31883D23D}">
      <dsp:nvSpPr>
        <dsp:cNvPr id="0" name=""/>
        <dsp:cNvSpPr/>
      </dsp:nvSpPr>
      <dsp:spPr>
        <a:xfrm>
          <a:off x="575646" y="686697"/>
          <a:ext cx="5998680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/>
            <a:t>патриотическое воспитание</a:t>
          </a:r>
          <a:endParaRPr lang="ru-RU" sz="1800" kern="1200" dirty="0"/>
        </a:p>
      </dsp:txBody>
      <dsp:txXfrm>
        <a:off x="575646" y="686697"/>
        <a:ext cx="5998680" cy="343159"/>
      </dsp:txXfrm>
    </dsp:sp>
    <dsp:sp modelId="{20215427-CAAC-4ADD-A1DC-F3919034A17D}">
      <dsp:nvSpPr>
        <dsp:cNvPr id="0" name=""/>
        <dsp:cNvSpPr/>
      </dsp:nvSpPr>
      <dsp:spPr>
        <a:xfrm>
          <a:off x="361171" y="643802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33DD3-B3C6-417B-A8F0-B09204E19108}">
      <dsp:nvSpPr>
        <dsp:cNvPr id="0" name=""/>
        <dsp:cNvSpPr/>
      </dsp:nvSpPr>
      <dsp:spPr>
        <a:xfrm>
          <a:off x="745942" y="1201361"/>
          <a:ext cx="5828384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/>
            <a:t>духовно-нравственное воспитание</a:t>
          </a:r>
          <a:endParaRPr lang="ru-RU" sz="1800" kern="1200" dirty="0"/>
        </a:p>
      </dsp:txBody>
      <dsp:txXfrm>
        <a:off x="745942" y="1201361"/>
        <a:ext cx="5828384" cy="343159"/>
      </dsp:txXfrm>
    </dsp:sp>
    <dsp:sp modelId="{70BAFB2D-D584-471B-8C7F-F590254C7575}">
      <dsp:nvSpPr>
        <dsp:cNvPr id="0" name=""/>
        <dsp:cNvSpPr/>
      </dsp:nvSpPr>
      <dsp:spPr>
        <a:xfrm>
          <a:off x="531467" y="1158466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7A2167-6179-4893-8CD2-0F9158E45F48}">
      <dsp:nvSpPr>
        <dsp:cNvPr id="0" name=""/>
        <dsp:cNvSpPr/>
      </dsp:nvSpPr>
      <dsp:spPr>
        <a:xfrm>
          <a:off x="800316" y="1716404"/>
          <a:ext cx="5774010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/>
            <a:t>эстетическое воспитание</a:t>
          </a:r>
          <a:endParaRPr lang="ru-RU" sz="1800" kern="1200" dirty="0"/>
        </a:p>
      </dsp:txBody>
      <dsp:txXfrm>
        <a:off x="800316" y="1716404"/>
        <a:ext cx="5774010" cy="343159"/>
      </dsp:txXfrm>
    </dsp:sp>
    <dsp:sp modelId="{27D29CA5-7B4C-4333-B18C-B5D056EFEFED}">
      <dsp:nvSpPr>
        <dsp:cNvPr id="0" name=""/>
        <dsp:cNvSpPr/>
      </dsp:nvSpPr>
      <dsp:spPr>
        <a:xfrm>
          <a:off x="585841" y="1673509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A28964-D3AB-40FA-85DC-9F416E536485}">
      <dsp:nvSpPr>
        <dsp:cNvPr id="0" name=""/>
        <dsp:cNvSpPr/>
      </dsp:nvSpPr>
      <dsp:spPr>
        <a:xfrm>
          <a:off x="745942" y="2231446"/>
          <a:ext cx="5828384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/>
            <a:t>трудовое воспитание</a:t>
          </a:r>
          <a:endParaRPr lang="ru-RU" sz="1800" kern="1200" dirty="0"/>
        </a:p>
      </dsp:txBody>
      <dsp:txXfrm>
        <a:off x="745942" y="2231446"/>
        <a:ext cx="5828384" cy="343159"/>
      </dsp:txXfrm>
    </dsp:sp>
    <dsp:sp modelId="{4F9E1362-C0BF-48C4-BCD2-711E9EDFC872}">
      <dsp:nvSpPr>
        <dsp:cNvPr id="0" name=""/>
        <dsp:cNvSpPr/>
      </dsp:nvSpPr>
      <dsp:spPr>
        <a:xfrm>
          <a:off x="531467" y="2188551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19A0FB-DFB1-47FF-B09B-5262B136031E}">
      <dsp:nvSpPr>
        <dsp:cNvPr id="0" name=""/>
        <dsp:cNvSpPr/>
      </dsp:nvSpPr>
      <dsp:spPr>
        <a:xfrm>
          <a:off x="575646" y="2746110"/>
          <a:ext cx="5998680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/>
            <a:t>физическое воспитание</a:t>
          </a:r>
          <a:endParaRPr lang="ru-RU" sz="1800" kern="1200" dirty="0"/>
        </a:p>
      </dsp:txBody>
      <dsp:txXfrm>
        <a:off x="575646" y="2746110"/>
        <a:ext cx="5998680" cy="343159"/>
      </dsp:txXfrm>
    </dsp:sp>
    <dsp:sp modelId="{B6EC081F-0B81-41F6-9964-82838AA49D27}">
      <dsp:nvSpPr>
        <dsp:cNvPr id="0" name=""/>
        <dsp:cNvSpPr/>
      </dsp:nvSpPr>
      <dsp:spPr>
        <a:xfrm>
          <a:off x="361171" y="2703215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78B50B-FA6F-4933-91B0-EBA9D3319AC1}">
      <dsp:nvSpPr>
        <dsp:cNvPr id="0" name=""/>
        <dsp:cNvSpPr/>
      </dsp:nvSpPr>
      <dsp:spPr>
        <a:xfrm>
          <a:off x="264884" y="3261152"/>
          <a:ext cx="6309442" cy="343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38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/>
            <a:t>экологическое воспитание</a:t>
          </a:r>
          <a:endParaRPr lang="ru-RU" sz="1800" kern="1200" dirty="0"/>
        </a:p>
      </dsp:txBody>
      <dsp:txXfrm>
        <a:off x="264884" y="3261152"/>
        <a:ext cx="6309442" cy="343159"/>
      </dsp:txXfrm>
    </dsp:sp>
    <dsp:sp modelId="{6376D5A7-86EC-49DD-BDCA-AA1C20EDD65B}">
      <dsp:nvSpPr>
        <dsp:cNvPr id="0" name=""/>
        <dsp:cNvSpPr/>
      </dsp:nvSpPr>
      <dsp:spPr>
        <a:xfrm>
          <a:off x="50409" y="3218257"/>
          <a:ext cx="428949" cy="4289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2E5E3-648F-4538-B242-4F380DCA3148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E055D-508E-4E57-ACDB-04A9247D20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2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8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0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26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1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5536" y="2031690"/>
            <a:ext cx="8229600" cy="857250"/>
          </a:xfrm>
        </p:spPr>
        <p:txBody>
          <a:bodyPr/>
          <a:lstStyle>
            <a:lvl1pPr>
              <a:defRPr sz="4400"/>
            </a:lvl1pPr>
          </a:lstStyle>
          <a:p>
            <a:r>
              <a:rPr lang="ru-RU" sz="54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499992" y="4623978"/>
            <a:ext cx="4248472" cy="498258"/>
          </a:xfrm>
        </p:spPr>
        <p:txBody>
          <a:bodyPr/>
          <a:lstStyle>
            <a:lvl1pPr algn="l">
              <a:defRPr sz="1800"/>
            </a:lvl1pPr>
          </a:lstStyle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Ф.И.О, должность, звание, </a:t>
            </a:r>
          </a:p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работы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6" y="0"/>
            <a:ext cx="2419350" cy="98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0" y="104767"/>
            <a:ext cx="936104" cy="8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7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" y="-1"/>
            <a:ext cx="7075834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115616" y="483518"/>
            <a:ext cx="5061248" cy="587220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50334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киро пк и про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10" y="4137924"/>
            <a:ext cx="1065190" cy="79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600" y="4137924"/>
            <a:ext cx="1066150" cy="79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055" y="4119861"/>
            <a:ext cx="1066150" cy="79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87" y="134244"/>
            <a:ext cx="1476375" cy="21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226"/>
            <a:ext cx="1800000" cy="106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3384"/>
            <a:ext cx="6228184" cy="18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\\TIME-CAPSULE-F9\Data\папка ЦДО\Техподдержка\СКИРО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18" y="405837"/>
            <a:ext cx="775056" cy="70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24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2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7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03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61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03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FD768-1721-492C-AE8E-FB14D77DE902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24391-36D7-47E9-891D-10C41B2236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5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563638"/>
            <a:ext cx="7149480" cy="1505322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bg1"/>
                </a:solidFill>
                <a:effectLst/>
                <a:latin typeface="Arial Black" panose="020B0A04020102020204" pitchFamily="34" charset="0"/>
                <a:ea typeface="Batang" panose="02030600000101010101" pitchFamily="18" charset="-127"/>
              </a:rPr>
              <a:t>Организация мероприятий по финансовой грамотности в условиях летнего отдыха детей</a:t>
            </a:r>
            <a:endParaRPr lang="ru-RU" sz="2400" dirty="0">
              <a:solidFill>
                <a:schemeClr val="bg1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2" y="4083918"/>
            <a:ext cx="68042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Панасенкова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М.М., </a:t>
            </a:r>
            <a:r>
              <a:rPr lang="ru-RU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проректор по научно-инновационной работе, </a:t>
            </a:r>
          </a:p>
          <a:p>
            <a:r>
              <a:rPr lang="ru-RU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ДПО «Ставропольский краевой институт </a:t>
            </a:r>
          </a:p>
          <a:p>
            <a:r>
              <a:rPr lang="ru-RU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образования,  повышения квалификации </a:t>
            </a:r>
          </a:p>
          <a:p>
            <a:r>
              <a:rPr lang="ru-RU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переподготовки работников образования» </a:t>
            </a:r>
            <a:r>
              <a:rPr lang="ru-RU" sz="105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r>
              <a:rPr lang="ru-RU" sz="105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465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CF873E9-A323-4DA7-9091-289253559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03598"/>
            <a:ext cx="2823369" cy="3723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FE8B87C-3FFB-4AD5-9258-5DC520EECD1C}"/>
              </a:ext>
            </a:extLst>
          </p:cNvPr>
          <p:cNvSpPr txBox="1"/>
          <p:nvPr/>
        </p:nvSpPr>
        <p:spPr>
          <a:xfrm>
            <a:off x="4427984" y="1563638"/>
            <a:ext cx="4572000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4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Программа </a:t>
            </a:r>
            <a:r>
              <a:rPr lang="ru-RU" sz="140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</a:t>
            </a:r>
            <a:r>
              <a:rPr lang="ru-RU" sz="1400" b="1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обеспечение единства воспитательного пространства</a:t>
            </a:r>
            <a:r>
              <a:rPr lang="ru-RU" sz="14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ценностно-целевого содержания воспитания и воспитательной деятельности в организациях отдыха детей и их оздоровления.</a:t>
            </a:r>
          </a:p>
          <a:p>
            <a:pPr algn="l"/>
            <a:r>
              <a:rPr lang="ru-RU" sz="14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Программа предназначена для организаций отдыха детей и их оздоровления (руководителей, заместителей руководителей и специалистов, осуществляющих планирование деятельности организации отдыха детей и их оздоровления и коллектива педагогов и вожатых) и </a:t>
            </a:r>
            <a:r>
              <a:rPr lang="ru-RU" sz="1400" b="1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основой для разработки и реализации программ воспитательной работы в организациях</a:t>
            </a:r>
            <a:r>
              <a:rPr lang="ru-RU" sz="1400" b="0" i="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включенных в реестр организаций отдыха детей и их оздоровления.</a:t>
            </a:r>
          </a:p>
        </p:txBody>
      </p:sp>
    </p:spTree>
    <p:extLst>
      <p:ext uri="{BB962C8B-B14F-4D97-AF65-F5344CB8AC3E}">
        <p14:creationId xmlns:p14="http://schemas.microsoft.com/office/powerpoint/2010/main" val="122023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3A4B4B1-D44F-4EA3-83BB-35F9B5DB6FE5}"/>
              </a:ext>
            </a:extLst>
          </p:cNvPr>
          <p:cNvSpPr txBox="1"/>
          <p:nvPr/>
        </p:nvSpPr>
        <p:spPr>
          <a:xfrm>
            <a:off x="827584" y="1347614"/>
            <a:ext cx="7272808" cy="542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Федеральная  программа воспитательной работы для организаций отдыха детей и их оздоровления и календарного плана воспитательной работы</a:t>
            </a:r>
            <a:endParaRPr lang="ru-RU" sz="14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B5FF187-DD57-40E2-AC2D-1FD793F30230}"/>
              </a:ext>
            </a:extLst>
          </p:cNvPr>
          <p:cNvSpPr txBox="1"/>
          <p:nvPr/>
        </p:nvSpPr>
        <p:spPr>
          <a:xfrm>
            <a:off x="1835696" y="2114428"/>
            <a:ext cx="5256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При реализации цели Программы следует учитывать возрастные группы детей:</a:t>
            </a:r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5565FA1-16DE-4886-8E1B-125781ACC867}"/>
              </a:ext>
            </a:extLst>
          </p:cNvPr>
          <p:cNvSpPr/>
          <p:nvPr/>
        </p:nvSpPr>
        <p:spPr>
          <a:xfrm>
            <a:off x="755576" y="3003798"/>
            <a:ext cx="2160240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7-10 лет </a:t>
            </a:r>
          </a:p>
          <a:p>
            <a:pPr algn="ctr"/>
            <a:r>
              <a:rPr lang="ru-RU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–дети младшего школьного возраста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EBC58C6A-0B9D-4233-9AD4-D1C1E022ED1A}"/>
              </a:ext>
            </a:extLst>
          </p:cNvPr>
          <p:cNvSpPr/>
          <p:nvPr/>
        </p:nvSpPr>
        <p:spPr>
          <a:xfrm>
            <a:off x="3335497" y="3029072"/>
            <a:ext cx="2256981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11-14 лет </a:t>
            </a:r>
          </a:p>
          <a:p>
            <a:pPr algn="ctr"/>
            <a:r>
              <a:rPr lang="ru-RU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- дети среднего школьного возраста</a:t>
            </a: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6217EB3-80CF-464C-AE6F-C9DFF5D8A3EB}"/>
              </a:ext>
            </a:extLst>
          </p:cNvPr>
          <p:cNvSpPr/>
          <p:nvPr/>
        </p:nvSpPr>
        <p:spPr>
          <a:xfrm>
            <a:off x="6012160" y="3029072"/>
            <a:ext cx="2256981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/>
            <a:endParaRPr lang="ru-RU" sz="1600" b="0" i="0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ctr" fontAlgn="base"/>
            <a:endParaRPr lang="ru-RU" sz="16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fontAlgn="base"/>
            <a:r>
              <a:rPr lang="ru-RU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15-17 лет </a:t>
            </a:r>
          </a:p>
          <a:p>
            <a:pPr algn="ctr" fontAlgn="base"/>
            <a:r>
              <a:rPr lang="ru-RU" sz="1600" b="0" i="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- дети старшего школьного возраста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solidFill>
                <a:schemeClr val="tx2"/>
              </a:solidFill>
            </a:endParaRPr>
          </a:p>
        </p:txBody>
      </p:sp>
      <p:sp>
        <p:nvSpPr>
          <p:cNvPr id="2" name="Стрелка: вниз 1">
            <a:extLst>
              <a:ext uri="{FF2B5EF4-FFF2-40B4-BE49-F238E27FC236}">
                <a16:creationId xmlns:a16="http://schemas.microsoft.com/office/drawing/2014/main" xmlns="" id="{CA86C82A-AD1F-4F85-9775-E8DF74AA18D0}"/>
              </a:ext>
            </a:extLst>
          </p:cNvPr>
          <p:cNvSpPr/>
          <p:nvPr/>
        </p:nvSpPr>
        <p:spPr>
          <a:xfrm rot="2924835">
            <a:off x="1784874" y="2611669"/>
            <a:ext cx="360123" cy="321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xmlns="" id="{2B1BAB98-545D-4F40-A4F4-5C7A774B0383}"/>
              </a:ext>
            </a:extLst>
          </p:cNvPr>
          <p:cNvSpPr/>
          <p:nvPr/>
        </p:nvSpPr>
        <p:spPr>
          <a:xfrm>
            <a:off x="4283925" y="2637648"/>
            <a:ext cx="360123" cy="321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xmlns="" id="{389A60BE-6188-46AF-A441-E6A912430F7F}"/>
              </a:ext>
            </a:extLst>
          </p:cNvPr>
          <p:cNvSpPr/>
          <p:nvPr/>
        </p:nvSpPr>
        <p:spPr>
          <a:xfrm rot="19285760">
            <a:off x="6784381" y="2604334"/>
            <a:ext cx="360123" cy="321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04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BAF106C-04BC-4B0F-AAA5-9A83A924533A}"/>
              </a:ext>
            </a:extLst>
          </p:cNvPr>
          <p:cNvSpPr txBox="1"/>
          <p:nvPr/>
        </p:nvSpPr>
        <p:spPr>
          <a:xfrm>
            <a:off x="899592" y="483518"/>
            <a:ext cx="576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Основные направления </a:t>
            </a:r>
          </a:p>
          <a:p>
            <a:pPr algn="ctr"/>
            <a:r>
              <a:rPr lang="ru-RU" b="0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воспитательной работы</a:t>
            </a:r>
            <a:endParaRPr lang="ru-RU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5FEA4983-BD8D-4E67-B61D-9D1A24743F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9707353"/>
              </p:ext>
            </p:extLst>
          </p:nvPr>
        </p:nvGraphicFramePr>
        <p:xfrm>
          <a:off x="251520" y="1203598"/>
          <a:ext cx="6624736" cy="3775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5E9DF4D-5A72-4E7A-BBAD-5C68F984D55C}"/>
              </a:ext>
            </a:extLst>
          </p:cNvPr>
          <p:cNvSpPr txBox="1"/>
          <p:nvPr/>
        </p:nvSpPr>
        <p:spPr>
          <a:xfrm>
            <a:off x="7069532" y="1129849"/>
            <a:ext cx="2028764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направление воспитания: стремление к познанию себя и других людей, природы и общества, к знаниям, образованию с учетом личностных интересов и общественных потребностей.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932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05B7576-B1F2-4022-A36F-DD1E3325FA97}"/>
              </a:ext>
            </a:extLst>
          </p:cNvPr>
          <p:cNvSpPr txBox="1"/>
          <p:nvPr/>
        </p:nvSpPr>
        <p:spPr>
          <a:xfrm>
            <a:off x="323528" y="2715766"/>
            <a:ext cx="2058099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Формы работы </a:t>
            </a:r>
          </a:p>
          <a:p>
            <a:pPr algn="ctr"/>
            <a:r>
              <a:rPr lang="ru-RU" sz="1400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с детьми и подростками: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443C315B-9C54-48E7-A157-31862474BCA0}"/>
              </a:ext>
            </a:extLst>
          </p:cNvPr>
          <p:cNvSpPr/>
          <p:nvPr/>
        </p:nvSpPr>
        <p:spPr>
          <a:xfrm>
            <a:off x="1907704" y="1320902"/>
            <a:ext cx="151216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 мероприятия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7121FDA0-3201-4A3F-843F-EF771E7CC8D0}"/>
              </a:ext>
            </a:extLst>
          </p:cNvPr>
          <p:cNvSpPr/>
          <p:nvPr/>
        </p:nvSpPr>
        <p:spPr>
          <a:xfrm>
            <a:off x="3579740" y="1716946"/>
            <a:ext cx="1568323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Квесты 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80300897-DC58-46CF-BB0B-53A00FCF9D1E}"/>
              </a:ext>
            </a:extLst>
          </p:cNvPr>
          <p:cNvSpPr/>
          <p:nvPr/>
        </p:nvSpPr>
        <p:spPr>
          <a:xfrm>
            <a:off x="1619672" y="3939902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игры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xmlns="" id="{561B4194-0C2E-4248-ABDD-22F3C42EEA53}"/>
              </a:ext>
            </a:extLst>
          </p:cNvPr>
          <p:cNvSpPr/>
          <p:nvPr/>
        </p:nvSpPr>
        <p:spPr>
          <a:xfrm>
            <a:off x="3553018" y="3893900"/>
            <a:ext cx="1708929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Дискуссионные клубы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F63F9A03-ED08-4D37-94B2-0EA8CF2CA8FF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381627" y="2283718"/>
            <a:ext cx="246157" cy="801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7721C601-4E64-4364-A8CB-5D02416B96FE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381627" y="2310430"/>
            <a:ext cx="1171391" cy="774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84191C72-C1BB-4EA1-BD0B-0A9EDFB61148}"/>
              </a:ext>
            </a:extLst>
          </p:cNvPr>
          <p:cNvCxnSpPr>
            <a:cxnSpLocks/>
          </p:cNvCxnSpPr>
          <p:nvPr/>
        </p:nvCxnSpPr>
        <p:spPr>
          <a:xfrm>
            <a:off x="2381627" y="3092424"/>
            <a:ext cx="123078" cy="794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F4B02AAE-677A-475D-A64C-2A9C14E29DD9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2381627" y="3085098"/>
            <a:ext cx="1542301" cy="854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>
            <a:extLst>
              <a:ext uri="{FF2B5EF4-FFF2-40B4-BE49-F238E27FC236}">
                <a16:creationId xmlns:a16="http://schemas.microsoft.com/office/drawing/2014/main" xmlns="" id="{B1E3B836-5421-4A1E-9D4C-19A4EF6310FD}"/>
              </a:ext>
            </a:extLst>
          </p:cNvPr>
          <p:cNvSpPr/>
          <p:nvPr/>
        </p:nvSpPr>
        <p:spPr>
          <a:xfrm>
            <a:off x="4499994" y="2653050"/>
            <a:ext cx="165618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занятия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xmlns="" id="{D4517A52-7B79-4507-9DCF-5F7C915C0894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2381627" y="3039000"/>
            <a:ext cx="2118367" cy="46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76B5AB6-50B2-46F4-917D-96FCA00E5FA5}"/>
              </a:ext>
            </a:extLst>
          </p:cNvPr>
          <p:cNvSpPr txBox="1"/>
          <p:nvPr/>
        </p:nvSpPr>
        <p:spPr>
          <a:xfrm>
            <a:off x="6372200" y="1419622"/>
            <a:ext cx="2478092" cy="27140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мы говорим о формировании основ финансовой грамотности, то эта деятельность должна быть максимально практико-ориентированной, поэтому важен отбор форм организации работы с детьми и подростками.</a:t>
            </a:r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613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68DF778-60F2-4AF8-87D4-44E9413C6FFC}"/>
              </a:ext>
            </a:extLst>
          </p:cNvPr>
          <p:cNvSpPr txBox="1"/>
          <p:nvPr/>
        </p:nvSpPr>
        <p:spPr>
          <a:xfrm>
            <a:off x="2195736" y="137854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Вариативные содержательные модули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DEE97AB-7594-4ABF-B483-981FFE77E2C9}"/>
              </a:ext>
            </a:extLst>
          </p:cNvPr>
          <p:cNvSpPr txBox="1"/>
          <p:nvPr/>
        </p:nvSpPr>
        <p:spPr>
          <a:xfrm>
            <a:off x="1907704" y="177966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Модуль «Кружки и секции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D2F762D-2101-4866-ABE0-99DAF9BD3C9B}"/>
              </a:ext>
            </a:extLst>
          </p:cNvPr>
          <p:cNvSpPr txBox="1"/>
          <p:nvPr/>
        </p:nvSpPr>
        <p:spPr>
          <a:xfrm>
            <a:off x="179512" y="2304606"/>
            <a:ext cx="55446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/>
                <a:latin typeface="YS Text"/>
              </a:rPr>
              <a:t>Варианты  названий кружков по финансовой грамотности: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YS Text"/>
              </a:rPr>
              <a:t>«Юный финансист»;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YS Text"/>
              </a:rPr>
              <a:t>«Азбука финансовой грамотности»;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YS Text"/>
              </a:rPr>
              <a:t>«Финансовая грамотность от а до я»;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YS Text"/>
              </a:rPr>
              <a:t>«Умный кошелёк»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xmlns="" id="{FEE6601D-0CD7-4F98-9D3E-A98164CDF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78914"/>
            <a:ext cx="3456383" cy="200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184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23999D1-753F-4F2E-9957-5FEA0782FC8D}"/>
              </a:ext>
            </a:extLst>
          </p:cNvPr>
          <p:cNvSpPr txBox="1"/>
          <p:nvPr/>
        </p:nvSpPr>
        <p:spPr>
          <a:xfrm>
            <a:off x="1187624" y="55552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Модуль «Проектная деятельность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059B0AF-2D48-4A65-B377-E930DD1DF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275606"/>
            <a:ext cx="3816424" cy="380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9194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2397</TotalTime>
  <Words>279</Words>
  <Application>Microsoft Office PowerPoint</Application>
  <PresentationFormat>Экран (16:9)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Организация мероприятий по финансовой грамотности в условиях летнего отдыха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Лазарева </cp:lastModifiedBy>
  <cp:revision>197</cp:revision>
  <dcterms:created xsi:type="dcterms:W3CDTF">2024-02-14T08:13:10Z</dcterms:created>
  <dcterms:modified xsi:type="dcterms:W3CDTF">2025-05-19T09:34:54Z</dcterms:modified>
</cp:coreProperties>
</file>